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handoutMasterIdLst>
    <p:handoutMasterId r:id="rId18"/>
  </p:handoutMasterIdLst>
  <p:sldIdLst>
    <p:sldId id="646" r:id="rId3"/>
    <p:sldId id="573" r:id="rId4"/>
    <p:sldId id="744" r:id="rId5"/>
    <p:sldId id="755" r:id="rId6"/>
    <p:sldId id="745" r:id="rId7"/>
    <p:sldId id="766" r:id="rId8"/>
    <p:sldId id="756" r:id="rId9"/>
    <p:sldId id="740" r:id="rId10"/>
    <p:sldId id="758" r:id="rId11"/>
    <p:sldId id="759" r:id="rId12"/>
    <p:sldId id="760" r:id="rId13"/>
    <p:sldId id="761" r:id="rId14"/>
    <p:sldId id="763" r:id="rId15"/>
    <p:sldId id="764" r:id="rId16"/>
  </p:sldIdLst>
  <p:sldSz cx="9144000" cy="6858000" type="screen4x3"/>
  <p:notesSz cx="7010400" cy="9296400"/>
  <p:defaultTextStyle>
    <a:defPPr>
      <a:defRPr lang="en-US"/>
    </a:defPPr>
    <a:lvl1pPr algn="l" rtl="0" fontAlgn="base">
      <a:spcBef>
        <a:spcPct val="0"/>
      </a:spcBef>
      <a:spcAft>
        <a:spcPct val="0"/>
      </a:spcAft>
      <a:defRPr sz="1600" b="1" kern="1200">
        <a:solidFill>
          <a:srgbClr val="000066"/>
        </a:solidFill>
        <a:latin typeface="Arial" charset="0"/>
        <a:ea typeface="+mn-ea"/>
        <a:cs typeface="+mn-cs"/>
      </a:defRPr>
    </a:lvl1pPr>
    <a:lvl2pPr marL="457200" algn="l" rtl="0" fontAlgn="base">
      <a:spcBef>
        <a:spcPct val="0"/>
      </a:spcBef>
      <a:spcAft>
        <a:spcPct val="0"/>
      </a:spcAft>
      <a:defRPr sz="1600" b="1" kern="1200">
        <a:solidFill>
          <a:srgbClr val="000066"/>
        </a:solidFill>
        <a:latin typeface="Arial" charset="0"/>
        <a:ea typeface="+mn-ea"/>
        <a:cs typeface="+mn-cs"/>
      </a:defRPr>
    </a:lvl2pPr>
    <a:lvl3pPr marL="914400" algn="l" rtl="0" fontAlgn="base">
      <a:spcBef>
        <a:spcPct val="0"/>
      </a:spcBef>
      <a:spcAft>
        <a:spcPct val="0"/>
      </a:spcAft>
      <a:defRPr sz="1600" b="1" kern="1200">
        <a:solidFill>
          <a:srgbClr val="000066"/>
        </a:solidFill>
        <a:latin typeface="Arial" charset="0"/>
        <a:ea typeface="+mn-ea"/>
        <a:cs typeface="+mn-cs"/>
      </a:defRPr>
    </a:lvl3pPr>
    <a:lvl4pPr marL="1371600" algn="l" rtl="0" fontAlgn="base">
      <a:spcBef>
        <a:spcPct val="0"/>
      </a:spcBef>
      <a:spcAft>
        <a:spcPct val="0"/>
      </a:spcAft>
      <a:defRPr sz="1600" b="1" kern="1200">
        <a:solidFill>
          <a:srgbClr val="000066"/>
        </a:solidFill>
        <a:latin typeface="Arial" charset="0"/>
        <a:ea typeface="+mn-ea"/>
        <a:cs typeface="+mn-cs"/>
      </a:defRPr>
    </a:lvl4pPr>
    <a:lvl5pPr marL="1828800" algn="l" rtl="0" fontAlgn="base">
      <a:spcBef>
        <a:spcPct val="0"/>
      </a:spcBef>
      <a:spcAft>
        <a:spcPct val="0"/>
      </a:spcAft>
      <a:defRPr sz="1600" b="1" kern="1200">
        <a:solidFill>
          <a:srgbClr val="000066"/>
        </a:solidFill>
        <a:latin typeface="Arial" charset="0"/>
        <a:ea typeface="+mn-ea"/>
        <a:cs typeface="+mn-cs"/>
      </a:defRPr>
    </a:lvl5pPr>
    <a:lvl6pPr marL="2286000" algn="l" defTabSz="914400" rtl="0" eaLnBrk="1" latinLnBrk="0" hangingPunct="1">
      <a:defRPr sz="1600" b="1" kern="1200">
        <a:solidFill>
          <a:srgbClr val="000066"/>
        </a:solidFill>
        <a:latin typeface="Arial" charset="0"/>
        <a:ea typeface="+mn-ea"/>
        <a:cs typeface="+mn-cs"/>
      </a:defRPr>
    </a:lvl6pPr>
    <a:lvl7pPr marL="2743200" algn="l" defTabSz="914400" rtl="0" eaLnBrk="1" latinLnBrk="0" hangingPunct="1">
      <a:defRPr sz="1600" b="1" kern="1200">
        <a:solidFill>
          <a:srgbClr val="000066"/>
        </a:solidFill>
        <a:latin typeface="Arial" charset="0"/>
        <a:ea typeface="+mn-ea"/>
        <a:cs typeface="+mn-cs"/>
      </a:defRPr>
    </a:lvl7pPr>
    <a:lvl8pPr marL="3200400" algn="l" defTabSz="914400" rtl="0" eaLnBrk="1" latinLnBrk="0" hangingPunct="1">
      <a:defRPr sz="1600" b="1" kern="1200">
        <a:solidFill>
          <a:srgbClr val="000066"/>
        </a:solidFill>
        <a:latin typeface="Arial" charset="0"/>
        <a:ea typeface="+mn-ea"/>
        <a:cs typeface="+mn-cs"/>
      </a:defRPr>
    </a:lvl8pPr>
    <a:lvl9pPr marL="3657600" algn="l" defTabSz="914400" rtl="0" eaLnBrk="1" latinLnBrk="0" hangingPunct="1">
      <a:defRPr sz="1600" b="1" kern="1200">
        <a:solidFill>
          <a:srgbClr val="000066"/>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E0E3"/>
    <a:srgbClr val="FF0000"/>
    <a:srgbClr val="FFFF99"/>
    <a:srgbClr val="0066CC"/>
    <a:srgbClr val="99CC00"/>
    <a:srgbClr val="0079A4"/>
    <a:srgbClr val="0099CC"/>
    <a:srgbClr val="0099FF"/>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75" autoAdjust="0"/>
    <p:restoredTop sz="84193" autoAdjust="0"/>
  </p:normalViewPr>
  <p:slideViewPr>
    <p:cSldViewPr snapToGrid="0" snapToObjects="1">
      <p:cViewPr>
        <p:scale>
          <a:sx n="90" d="100"/>
          <a:sy n="90" d="100"/>
        </p:scale>
        <p:origin x="-2262" y="-192"/>
      </p:cViewPr>
      <p:guideLst>
        <p:guide orient="horz" pos="3926"/>
        <p:guide pos="48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50" d="100"/>
          <a:sy n="150" d="100"/>
        </p:scale>
        <p:origin x="-2316" y="216"/>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882" tIns="45941" rIns="91882" bIns="45941" numCol="1" anchor="t" anchorCtr="0" compatLnSpc="1">
            <a:prstTxWarp prst="textNoShape">
              <a:avLst/>
            </a:prstTxWarp>
          </a:bodyPr>
          <a:lstStyle>
            <a:lvl1pPr defTabSz="919163">
              <a:buFontTx/>
              <a:buNone/>
              <a:defRPr sz="1200" b="0">
                <a:solidFill>
                  <a:schemeClr val="tx1"/>
                </a:solidFill>
              </a:defRPr>
            </a:lvl1pPr>
          </a:lstStyle>
          <a:p>
            <a:pPr>
              <a:defRPr/>
            </a:pPr>
            <a:endParaRPr lang="en-US"/>
          </a:p>
        </p:txBody>
      </p:sp>
      <p:sp>
        <p:nvSpPr>
          <p:cNvPr id="430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882" tIns="45941" rIns="91882" bIns="45941" numCol="1" anchor="t" anchorCtr="0" compatLnSpc="1">
            <a:prstTxWarp prst="textNoShape">
              <a:avLst/>
            </a:prstTxWarp>
          </a:bodyPr>
          <a:lstStyle>
            <a:lvl1pPr algn="r" defTabSz="919163">
              <a:buFontTx/>
              <a:buNone/>
              <a:defRPr sz="1200" b="0">
                <a:solidFill>
                  <a:schemeClr val="tx1"/>
                </a:solidFill>
              </a:defRPr>
            </a:lvl1pPr>
          </a:lstStyle>
          <a:p>
            <a:pPr>
              <a:defRPr/>
            </a:pPr>
            <a:endParaRPr lang="en-US"/>
          </a:p>
        </p:txBody>
      </p:sp>
      <p:sp>
        <p:nvSpPr>
          <p:cNvPr id="430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882" tIns="45941" rIns="91882" bIns="45941" numCol="1" anchor="b" anchorCtr="0" compatLnSpc="1">
            <a:prstTxWarp prst="textNoShape">
              <a:avLst/>
            </a:prstTxWarp>
          </a:bodyPr>
          <a:lstStyle>
            <a:lvl1pPr defTabSz="919163">
              <a:buFontTx/>
              <a:buNone/>
              <a:defRPr sz="1200" b="0">
                <a:solidFill>
                  <a:schemeClr val="tx1"/>
                </a:solidFill>
              </a:defRPr>
            </a:lvl1pPr>
          </a:lstStyle>
          <a:p>
            <a:pPr>
              <a:defRPr/>
            </a:pPr>
            <a:endParaRPr lang="en-US"/>
          </a:p>
        </p:txBody>
      </p:sp>
      <p:sp>
        <p:nvSpPr>
          <p:cNvPr id="430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882" tIns="45941" rIns="91882" bIns="45941" numCol="1" anchor="b" anchorCtr="0" compatLnSpc="1">
            <a:prstTxWarp prst="textNoShape">
              <a:avLst/>
            </a:prstTxWarp>
          </a:bodyPr>
          <a:lstStyle>
            <a:lvl1pPr algn="r" defTabSz="919163">
              <a:buFontTx/>
              <a:buNone/>
              <a:defRPr sz="1200" b="0">
                <a:solidFill>
                  <a:schemeClr val="tx1"/>
                </a:solidFill>
              </a:defRPr>
            </a:lvl1pPr>
          </a:lstStyle>
          <a:p>
            <a:pPr>
              <a:defRPr/>
            </a:pPr>
            <a:fld id="{6E6A3343-8745-40AF-A939-B153CE4176A0}" type="slidenum">
              <a:rPr lang="en-US"/>
              <a:pPr>
                <a:defRPr/>
              </a:pPr>
              <a:t>‹#›</a:t>
            </a:fld>
            <a:endParaRPr lang="en-US"/>
          </a:p>
        </p:txBody>
      </p:sp>
    </p:spTree>
    <p:extLst>
      <p:ext uri="{BB962C8B-B14F-4D97-AF65-F5344CB8AC3E}">
        <p14:creationId xmlns:p14="http://schemas.microsoft.com/office/powerpoint/2010/main" val="4328839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882" tIns="45941" rIns="91882" bIns="45941" numCol="1" anchor="t" anchorCtr="0" compatLnSpc="1">
            <a:prstTxWarp prst="textNoShape">
              <a:avLst/>
            </a:prstTxWarp>
          </a:bodyPr>
          <a:lstStyle>
            <a:lvl1pPr defTabSz="919163">
              <a:buFontTx/>
              <a:buNone/>
              <a:defRPr sz="1200" b="0">
                <a:solidFill>
                  <a:schemeClr val="tx1"/>
                </a:solidFill>
              </a:defRPr>
            </a:lvl1pPr>
          </a:lstStyle>
          <a:p>
            <a:pPr>
              <a:defRPr/>
            </a:pPr>
            <a:endParaRPr lang="en-US"/>
          </a:p>
        </p:txBody>
      </p:sp>
      <p:sp>
        <p:nvSpPr>
          <p:cNvPr id="778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882" tIns="45941" rIns="91882" bIns="45941" numCol="1" anchor="t" anchorCtr="0" compatLnSpc="1">
            <a:prstTxWarp prst="textNoShape">
              <a:avLst/>
            </a:prstTxWarp>
          </a:bodyPr>
          <a:lstStyle>
            <a:lvl1pPr algn="r" defTabSz="919163">
              <a:buFontTx/>
              <a:buNone/>
              <a:defRPr sz="1200" b="0">
                <a:solidFill>
                  <a:schemeClr val="tx1"/>
                </a:solidFill>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5863" y="700088"/>
            <a:ext cx="4641850" cy="3481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1675" y="4416425"/>
            <a:ext cx="5607050" cy="4179888"/>
          </a:xfrm>
          <a:prstGeom prst="rect">
            <a:avLst/>
          </a:prstGeom>
          <a:noFill/>
          <a:ln w="9525">
            <a:noFill/>
            <a:miter lim="800000"/>
            <a:headEnd/>
            <a:tailEnd/>
          </a:ln>
          <a:effectLst/>
        </p:spPr>
        <p:txBody>
          <a:bodyPr vert="horz" wrap="square" lIns="91882" tIns="45941" rIns="91882" bIns="4594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8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882" tIns="45941" rIns="91882" bIns="45941" numCol="1" anchor="b" anchorCtr="0" compatLnSpc="1">
            <a:prstTxWarp prst="textNoShape">
              <a:avLst/>
            </a:prstTxWarp>
          </a:bodyPr>
          <a:lstStyle>
            <a:lvl1pPr defTabSz="919163">
              <a:buFontTx/>
              <a:buNone/>
              <a:defRPr sz="1200" b="0">
                <a:solidFill>
                  <a:schemeClr val="tx1"/>
                </a:solidFill>
              </a:defRPr>
            </a:lvl1pPr>
          </a:lstStyle>
          <a:p>
            <a:pPr>
              <a:defRPr/>
            </a:pPr>
            <a:endParaRPr lang="en-US"/>
          </a:p>
        </p:txBody>
      </p:sp>
      <p:sp>
        <p:nvSpPr>
          <p:cNvPr id="778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882" tIns="45941" rIns="91882" bIns="45941" numCol="1" anchor="b" anchorCtr="0" compatLnSpc="1">
            <a:prstTxWarp prst="textNoShape">
              <a:avLst/>
            </a:prstTxWarp>
          </a:bodyPr>
          <a:lstStyle>
            <a:lvl1pPr algn="r" defTabSz="919163">
              <a:buFontTx/>
              <a:buNone/>
              <a:defRPr sz="1200" b="0">
                <a:solidFill>
                  <a:schemeClr val="tx1"/>
                </a:solidFill>
              </a:defRPr>
            </a:lvl1pPr>
          </a:lstStyle>
          <a:p>
            <a:pPr>
              <a:defRPr/>
            </a:pPr>
            <a:fld id="{620B5016-E2AF-46F5-A1D3-72659FF193AD}" type="slidenum">
              <a:rPr lang="en-US"/>
              <a:pPr>
                <a:defRPr/>
              </a:pPr>
              <a:t>‹#›</a:t>
            </a:fld>
            <a:endParaRPr lang="en-US"/>
          </a:p>
        </p:txBody>
      </p:sp>
    </p:spTree>
    <p:extLst>
      <p:ext uri="{BB962C8B-B14F-4D97-AF65-F5344CB8AC3E}">
        <p14:creationId xmlns:p14="http://schemas.microsoft.com/office/powerpoint/2010/main" val="18572129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19163">
              <a:defRPr sz="2400">
                <a:solidFill>
                  <a:schemeClr val="tx1"/>
                </a:solidFill>
                <a:latin typeface="Arial" charset="0"/>
                <a:ea typeface="ヒラギノ角ゴ Pro W3" pitchFamily="1" charset="-128"/>
              </a:defRPr>
            </a:lvl1pPr>
            <a:lvl2pPr marL="742950" indent="-285750" defTabSz="919163">
              <a:defRPr sz="2400">
                <a:solidFill>
                  <a:schemeClr val="tx1"/>
                </a:solidFill>
                <a:latin typeface="Arial" charset="0"/>
                <a:ea typeface="ヒラギノ角ゴ Pro W3" pitchFamily="1" charset="-128"/>
              </a:defRPr>
            </a:lvl2pPr>
            <a:lvl3pPr marL="1143000" indent="-228600" defTabSz="919163">
              <a:defRPr sz="2400">
                <a:solidFill>
                  <a:schemeClr val="tx1"/>
                </a:solidFill>
                <a:latin typeface="Arial" charset="0"/>
                <a:ea typeface="ヒラギノ角ゴ Pro W3" pitchFamily="1" charset="-128"/>
              </a:defRPr>
            </a:lvl3pPr>
            <a:lvl4pPr marL="1600200" indent="-228600" defTabSz="919163">
              <a:defRPr sz="2400">
                <a:solidFill>
                  <a:schemeClr val="tx1"/>
                </a:solidFill>
                <a:latin typeface="Arial" charset="0"/>
                <a:ea typeface="ヒラギノ角ゴ Pro W3" pitchFamily="1" charset="-128"/>
              </a:defRPr>
            </a:lvl4pPr>
            <a:lvl5pPr marL="2057400" indent="-228600" defTabSz="919163">
              <a:defRPr sz="2400">
                <a:solidFill>
                  <a:schemeClr val="tx1"/>
                </a:solidFill>
                <a:latin typeface="Arial" charset="0"/>
                <a:ea typeface="ヒラギノ角ゴ Pro W3" pitchFamily="1" charset="-128"/>
              </a:defRPr>
            </a:lvl5pPr>
            <a:lvl6pPr marL="2514600" indent="-228600" defTabSz="919163"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defTabSz="919163"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defTabSz="919163"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defTabSz="919163" eaLnBrk="0" fontAlgn="base" hangingPunct="0">
              <a:spcBef>
                <a:spcPct val="0"/>
              </a:spcBef>
              <a:spcAft>
                <a:spcPct val="0"/>
              </a:spcAft>
              <a:defRPr sz="2400">
                <a:solidFill>
                  <a:schemeClr val="tx1"/>
                </a:solidFill>
                <a:latin typeface="Arial" charset="0"/>
                <a:ea typeface="ヒラギノ角ゴ Pro W3" pitchFamily="1" charset="-128"/>
              </a:defRPr>
            </a:lvl9pPr>
          </a:lstStyle>
          <a:p>
            <a:pPr eaLnBrk="1" hangingPunct="1"/>
            <a:fld id="{84413E75-AF56-4B72-8004-04A885B35B7E}" type="slidenum">
              <a:rPr lang="en-US" sz="1200" smtClean="0"/>
              <a:pPr eaLnBrk="1" hangingPunct="1"/>
              <a:t>1</a:t>
            </a:fld>
            <a:endParaRPr lang="en-US" sz="1200" smtClean="0"/>
          </a:p>
        </p:txBody>
      </p:sp>
      <p:sp>
        <p:nvSpPr>
          <p:cNvPr id="12291" name="Rectangle 2"/>
          <p:cNvSpPr>
            <a:spLocks noGrp="1" noChangeArrowheads="1"/>
          </p:cNvSpPr>
          <p:nvPr>
            <p:ph type="body" idx="1"/>
          </p:nvPr>
        </p:nvSpPr>
        <p:spPr>
          <a:xfrm>
            <a:off x="842964" y="4296670"/>
            <a:ext cx="5532437" cy="4221569"/>
          </a:xfrm>
          <a:noFill/>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solidFill>
                  <a:schemeClr val="hlink"/>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104802" tIns="44461" rIns="104802" bIns="44461"/>
          <a:lstStyle/>
          <a:p>
            <a:pPr eaLnBrk="1" hangingPunct="1"/>
            <a:endParaRPr lang="en-US" dirty="0" smtClean="0"/>
          </a:p>
        </p:txBody>
      </p:sp>
      <p:sp>
        <p:nvSpPr>
          <p:cNvPr id="12292" name="Rectangle 3"/>
          <p:cNvSpPr>
            <a:spLocks noChangeArrowheads="1"/>
          </p:cNvSpPr>
          <p:nvPr/>
        </p:nvSpPr>
        <p:spPr bwMode="auto">
          <a:xfrm>
            <a:off x="3960814" y="1"/>
            <a:ext cx="3049587" cy="464980"/>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solidFill>
                  <a:schemeClr val="hlink"/>
                </a:solidFill>
                <a:miter lim="800000"/>
                <a:headEnd/>
                <a:tailEnd/>
              </a14:hiddenLine>
            </a:ext>
          </a:extLst>
        </p:spPr>
        <p:txBody>
          <a:bodyPr wrap="none" anchor="ctr"/>
          <a:lstStyle/>
          <a:p>
            <a:pPr>
              <a:buFont typeface="Wingdings" pitchFamily="2" charset="2"/>
              <a:buNone/>
            </a:pPr>
            <a:endParaRPr lang="en-US"/>
          </a:p>
        </p:txBody>
      </p:sp>
      <p:sp>
        <p:nvSpPr>
          <p:cNvPr id="12293" name="Rectangle 4"/>
          <p:cNvSpPr>
            <a:spLocks noChangeArrowheads="1"/>
          </p:cNvSpPr>
          <p:nvPr/>
        </p:nvSpPr>
        <p:spPr bwMode="auto">
          <a:xfrm>
            <a:off x="3960814" y="8807453"/>
            <a:ext cx="3049587" cy="488948"/>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solidFill>
                  <a:schemeClr val="hlink"/>
                </a:solidFill>
                <a:miter lim="800000"/>
                <a:headEnd/>
                <a:tailEnd/>
              </a14:hiddenLine>
            </a:ext>
          </a:extLst>
        </p:spPr>
        <p:txBody>
          <a:bodyPr wrap="none" anchor="ctr"/>
          <a:lstStyle/>
          <a:p>
            <a:pPr>
              <a:buFont typeface="Wingdings" pitchFamily="2" charset="2"/>
              <a:buNone/>
            </a:pPr>
            <a:endParaRPr lang="en-US"/>
          </a:p>
        </p:txBody>
      </p:sp>
      <p:sp>
        <p:nvSpPr>
          <p:cNvPr id="12294" name="Rectangle 5"/>
          <p:cNvSpPr>
            <a:spLocks noGrp="1" noRot="1" noChangeAspect="1" noChangeArrowheads="1" noTextEdit="1"/>
          </p:cNvSpPr>
          <p:nvPr>
            <p:ph type="sldImg"/>
          </p:nvPr>
        </p:nvSpPr>
        <p:spPr>
          <a:xfrm>
            <a:off x="1193800" y="704850"/>
            <a:ext cx="4629150" cy="3471863"/>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sz="1600" b="1">
                <a:solidFill>
                  <a:srgbClr val="000066"/>
                </a:solidFill>
                <a:latin typeface="Arial" charset="0"/>
              </a:defRPr>
            </a:lvl1pPr>
            <a:lvl2pPr marL="742950" indent="-285750" defTabSz="919163" eaLnBrk="0" hangingPunct="0">
              <a:defRPr sz="1600" b="1">
                <a:solidFill>
                  <a:srgbClr val="000066"/>
                </a:solidFill>
                <a:latin typeface="Arial" charset="0"/>
              </a:defRPr>
            </a:lvl2pPr>
            <a:lvl3pPr marL="1143000" indent="-228600" defTabSz="919163" eaLnBrk="0" hangingPunct="0">
              <a:defRPr sz="1600" b="1">
                <a:solidFill>
                  <a:srgbClr val="000066"/>
                </a:solidFill>
                <a:latin typeface="Arial" charset="0"/>
              </a:defRPr>
            </a:lvl3pPr>
            <a:lvl4pPr marL="1600200" indent="-228600" defTabSz="919163" eaLnBrk="0" hangingPunct="0">
              <a:defRPr sz="1600" b="1">
                <a:solidFill>
                  <a:srgbClr val="000066"/>
                </a:solidFill>
                <a:latin typeface="Arial" charset="0"/>
              </a:defRPr>
            </a:lvl4pPr>
            <a:lvl5pPr marL="2057400" indent="-228600" defTabSz="919163" eaLnBrk="0" hangingPunct="0">
              <a:defRPr sz="1600" b="1">
                <a:solidFill>
                  <a:srgbClr val="000066"/>
                </a:solidFill>
                <a:latin typeface="Arial" charset="0"/>
              </a:defRPr>
            </a:lvl5pPr>
            <a:lvl6pPr marL="2514600" indent="-228600" defTabSz="919163" eaLnBrk="0" fontAlgn="base" hangingPunct="0">
              <a:spcBef>
                <a:spcPct val="0"/>
              </a:spcBef>
              <a:spcAft>
                <a:spcPct val="0"/>
              </a:spcAft>
              <a:defRPr sz="1600" b="1">
                <a:solidFill>
                  <a:srgbClr val="000066"/>
                </a:solidFill>
                <a:latin typeface="Arial" charset="0"/>
              </a:defRPr>
            </a:lvl6pPr>
            <a:lvl7pPr marL="2971800" indent="-228600" defTabSz="919163" eaLnBrk="0" fontAlgn="base" hangingPunct="0">
              <a:spcBef>
                <a:spcPct val="0"/>
              </a:spcBef>
              <a:spcAft>
                <a:spcPct val="0"/>
              </a:spcAft>
              <a:defRPr sz="1600" b="1">
                <a:solidFill>
                  <a:srgbClr val="000066"/>
                </a:solidFill>
                <a:latin typeface="Arial" charset="0"/>
              </a:defRPr>
            </a:lvl7pPr>
            <a:lvl8pPr marL="3429000" indent="-228600" defTabSz="919163" eaLnBrk="0" fontAlgn="base" hangingPunct="0">
              <a:spcBef>
                <a:spcPct val="0"/>
              </a:spcBef>
              <a:spcAft>
                <a:spcPct val="0"/>
              </a:spcAft>
              <a:defRPr sz="1600" b="1">
                <a:solidFill>
                  <a:srgbClr val="000066"/>
                </a:solidFill>
                <a:latin typeface="Arial" charset="0"/>
              </a:defRPr>
            </a:lvl8pPr>
            <a:lvl9pPr marL="3886200" indent="-228600" defTabSz="919163" eaLnBrk="0" fontAlgn="base" hangingPunct="0">
              <a:spcBef>
                <a:spcPct val="0"/>
              </a:spcBef>
              <a:spcAft>
                <a:spcPct val="0"/>
              </a:spcAft>
              <a:defRPr sz="1600" b="1">
                <a:solidFill>
                  <a:srgbClr val="000066"/>
                </a:solidFill>
                <a:latin typeface="Arial" charset="0"/>
              </a:defRPr>
            </a:lvl9pPr>
          </a:lstStyle>
          <a:p>
            <a:pPr eaLnBrk="1" hangingPunct="1"/>
            <a:fld id="{A0C0E981-B3A2-4E72-BF3D-3DBC7AE2CB8D}" type="slidenum">
              <a:rPr lang="en-US" sz="1200" b="0" smtClean="0">
                <a:solidFill>
                  <a:schemeClr val="tx1"/>
                </a:solidFill>
              </a:rPr>
              <a:pPr eaLnBrk="1" hangingPunct="1"/>
              <a:t>2</a:t>
            </a:fld>
            <a:endParaRPr lang="en-US" sz="1200" b="0" smtClean="0">
              <a:solidFill>
                <a:schemeClr val="tx1"/>
              </a:solidFill>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0B5016-E2AF-46F5-A1D3-72659FF193AD}" type="slidenum">
              <a:rPr lang="en-US" smtClean="0"/>
              <a:pPr>
                <a:defRPr/>
              </a:pPr>
              <a:t>3</a:t>
            </a:fld>
            <a:endParaRPr lang="en-US"/>
          </a:p>
        </p:txBody>
      </p:sp>
    </p:spTree>
    <p:extLst>
      <p:ext uri="{BB962C8B-B14F-4D97-AF65-F5344CB8AC3E}">
        <p14:creationId xmlns:p14="http://schemas.microsoft.com/office/powerpoint/2010/main" val="438287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sz="1600" b="1">
                <a:solidFill>
                  <a:srgbClr val="000066"/>
                </a:solidFill>
                <a:latin typeface="Arial" charset="0"/>
              </a:defRPr>
            </a:lvl1pPr>
            <a:lvl2pPr marL="742950" indent="-285750" defTabSz="919163" eaLnBrk="0" hangingPunct="0">
              <a:defRPr sz="1600" b="1">
                <a:solidFill>
                  <a:srgbClr val="000066"/>
                </a:solidFill>
                <a:latin typeface="Arial" charset="0"/>
              </a:defRPr>
            </a:lvl2pPr>
            <a:lvl3pPr marL="1143000" indent="-228600" defTabSz="919163" eaLnBrk="0" hangingPunct="0">
              <a:defRPr sz="1600" b="1">
                <a:solidFill>
                  <a:srgbClr val="000066"/>
                </a:solidFill>
                <a:latin typeface="Arial" charset="0"/>
              </a:defRPr>
            </a:lvl3pPr>
            <a:lvl4pPr marL="1600200" indent="-228600" defTabSz="919163" eaLnBrk="0" hangingPunct="0">
              <a:defRPr sz="1600" b="1">
                <a:solidFill>
                  <a:srgbClr val="000066"/>
                </a:solidFill>
                <a:latin typeface="Arial" charset="0"/>
              </a:defRPr>
            </a:lvl4pPr>
            <a:lvl5pPr marL="2057400" indent="-228600" defTabSz="919163" eaLnBrk="0" hangingPunct="0">
              <a:defRPr sz="1600" b="1">
                <a:solidFill>
                  <a:srgbClr val="000066"/>
                </a:solidFill>
                <a:latin typeface="Arial" charset="0"/>
              </a:defRPr>
            </a:lvl5pPr>
            <a:lvl6pPr marL="2514600" indent="-228600" defTabSz="919163" eaLnBrk="0" fontAlgn="base" hangingPunct="0">
              <a:spcBef>
                <a:spcPct val="0"/>
              </a:spcBef>
              <a:spcAft>
                <a:spcPct val="0"/>
              </a:spcAft>
              <a:defRPr sz="1600" b="1">
                <a:solidFill>
                  <a:srgbClr val="000066"/>
                </a:solidFill>
                <a:latin typeface="Arial" charset="0"/>
              </a:defRPr>
            </a:lvl6pPr>
            <a:lvl7pPr marL="2971800" indent="-228600" defTabSz="919163" eaLnBrk="0" fontAlgn="base" hangingPunct="0">
              <a:spcBef>
                <a:spcPct val="0"/>
              </a:spcBef>
              <a:spcAft>
                <a:spcPct val="0"/>
              </a:spcAft>
              <a:defRPr sz="1600" b="1">
                <a:solidFill>
                  <a:srgbClr val="000066"/>
                </a:solidFill>
                <a:latin typeface="Arial" charset="0"/>
              </a:defRPr>
            </a:lvl7pPr>
            <a:lvl8pPr marL="3429000" indent="-228600" defTabSz="919163" eaLnBrk="0" fontAlgn="base" hangingPunct="0">
              <a:spcBef>
                <a:spcPct val="0"/>
              </a:spcBef>
              <a:spcAft>
                <a:spcPct val="0"/>
              </a:spcAft>
              <a:defRPr sz="1600" b="1">
                <a:solidFill>
                  <a:srgbClr val="000066"/>
                </a:solidFill>
                <a:latin typeface="Arial" charset="0"/>
              </a:defRPr>
            </a:lvl8pPr>
            <a:lvl9pPr marL="3886200" indent="-228600" defTabSz="919163" eaLnBrk="0" fontAlgn="base" hangingPunct="0">
              <a:spcBef>
                <a:spcPct val="0"/>
              </a:spcBef>
              <a:spcAft>
                <a:spcPct val="0"/>
              </a:spcAft>
              <a:defRPr sz="1600" b="1">
                <a:solidFill>
                  <a:srgbClr val="000066"/>
                </a:solidFill>
                <a:latin typeface="Arial" charset="0"/>
              </a:defRPr>
            </a:lvl9pPr>
          </a:lstStyle>
          <a:p>
            <a:pPr eaLnBrk="1" hangingPunct="1"/>
            <a:fld id="{204C42A4-0557-4F92-A72A-748358AE6F89}" type="slidenum">
              <a:rPr lang="en-US" sz="1200" b="0" smtClean="0">
                <a:solidFill>
                  <a:schemeClr val="tx1"/>
                </a:solidFill>
              </a:rPr>
              <a:pPr eaLnBrk="1" hangingPunct="1"/>
              <a:t>4</a:t>
            </a:fld>
            <a:endParaRPr lang="en-US" sz="1200" b="0" smtClean="0">
              <a:solidFill>
                <a:schemeClr val="tx1"/>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sz="1600" b="1">
                <a:solidFill>
                  <a:srgbClr val="000066"/>
                </a:solidFill>
                <a:latin typeface="Arial" charset="0"/>
              </a:defRPr>
            </a:lvl1pPr>
            <a:lvl2pPr marL="742950" indent="-285750" defTabSz="919163" eaLnBrk="0" hangingPunct="0">
              <a:defRPr sz="1600" b="1">
                <a:solidFill>
                  <a:srgbClr val="000066"/>
                </a:solidFill>
                <a:latin typeface="Arial" charset="0"/>
              </a:defRPr>
            </a:lvl2pPr>
            <a:lvl3pPr marL="1143000" indent="-228600" defTabSz="919163" eaLnBrk="0" hangingPunct="0">
              <a:defRPr sz="1600" b="1">
                <a:solidFill>
                  <a:srgbClr val="000066"/>
                </a:solidFill>
                <a:latin typeface="Arial" charset="0"/>
              </a:defRPr>
            </a:lvl3pPr>
            <a:lvl4pPr marL="1600200" indent="-228600" defTabSz="919163" eaLnBrk="0" hangingPunct="0">
              <a:defRPr sz="1600" b="1">
                <a:solidFill>
                  <a:srgbClr val="000066"/>
                </a:solidFill>
                <a:latin typeface="Arial" charset="0"/>
              </a:defRPr>
            </a:lvl4pPr>
            <a:lvl5pPr marL="2057400" indent="-228600" defTabSz="919163" eaLnBrk="0" hangingPunct="0">
              <a:defRPr sz="1600" b="1">
                <a:solidFill>
                  <a:srgbClr val="000066"/>
                </a:solidFill>
                <a:latin typeface="Arial" charset="0"/>
              </a:defRPr>
            </a:lvl5pPr>
            <a:lvl6pPr marL="2514600" indent="-228600" defTabSz="919163" eaLnBrk="0" fontAlgn="base" hangingPunct="0">
              <a:spcBef>
                <a:spcPct val="0"/>
              </a:spcBef>
              <a:spcAft>
                <a:spcPct val="0"/>
              </a:spcAft>
              <a:defRPr sz="1600" b="1">
                <a:solidFill>
                  <a:srgbClr val="000066"/>
                </a:solidFill>
                <a:latin typeface="Arial" charset="0"/>
              </a:defRPr>
            </a:lvl6pPr>
            <a:lvl7pPr marL="2971800" indent="-228600" defTabSz="919163" eaLnBrk="0" fontAlgn="base" hangingPunct="0">
              <a:spcBef>
                <a:spcPct val="0"/>
              </a:spcBef>
              <a:spcAft>
                <a:spcPct val="0"/>
              </a:spcAft>
              <a:defRPr sz="1600" b="1">
                <a:solidFill>
                  <a:srgbClr val="000066"/>
                </a:solidFill>
                <a:latin typeface="Arial" charset="0"/>
              </a:defRPr>
            </a:lvl7pPr>
            <a:lvl8pPr marL="3429000" indent="-228600" defTabSz="919163" eaLnBrk="0" fontAlgn="base" hangingPunct="0">
              <a:spcBef>
                <a:spcPct val="0"/>
              </a:spcBef>
              <a:spcAft>
                <a:spcPct val="0"/>
              </a:spcAft>
              <a:defRPr sz="1600" b="1">
                <a:solidFill>
                  <a:srgbClr val="000066"/>
                </a:solidFill>
                <a:latin typeface="Arial" charset="0"/>
              </a:defRPr>
            </a:lvl8pPr>
            <a:lvl9pPr marL="3886200" indent="-228600" defTabSz="919163" eaLnBrk="0" fontAlgn="base" hangingPunct="0">
              <a:spcBef>
                <a:spcPct val="0"/>
              </a:spcBef>
              <a:spcAft>
                <a:spcPct val="0"/>
              </a:spcAft>
              <a:defRPr sz="1600" b="1">
                <a:solidFill>
                  <a:srgbClr val="000066"/>
                </a:solidFill>
                <a:latin typeface="Arial" charset="0"/>
              </a:defRPr>
            </a:lvl9pPr>
          </a:lstStyle>
          <a:p>
            <a:pPr eaLnBrk="1" hangingPunct="1"/>
            <a:fld id="{204C42A4-0557-4F92-A72A-748358AE6F89}" type="slidenum">
              <a:rPr lang="en-US" sz="1200" b="0" smtClean="0">
                <a:solidFill>
                  <a:schemeClr val="tx1"/>
                </a:solidFill>
              </a:rPr>
              <a:pPr eaLnBrk="1" hangingPunct="1"/>
              <a:t>6</a:t>
            </a:fld>
            <a:endParaRPr lang="en-US" sz="1200" b="0" smtClean="0">
              <a:solidFill>
                <a:schemeClr val="tx1"/>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p:txBody>
          <a:bodyPr/>
          <a:lstStyle>
            <a:lvl1pPr defTabSz="931605" eaLnBrk="0" hangingPunct="0">
              <a:defRPr sz="2400" b="1">
                <a:solidFill>
                  <a:schemeClr val="tx1"/>
                </a:solidFill>
                <a:latin typeface="Times" pitchFamily="18" charset="0"/>
              </a:defRPr>
            </a:lvl1pPr>
            <a:lvl2pPr marL="742743" indent="-285671" defTabSz="931605" eaLnBrk="0" hangingPunct="0">
              <a:defRPr sz="2400" b="1">
                <a:solidFill>
                  <a:schemeClr val="tx1"/>
                </a:solidFill>
                <a:latin typeface="Times" pitchFamily="18" charset="0"/>
              </a:defRPr>
            </a:lvl2pPr>
            <a:lvl3pPr marL="1142683" indent="-228537" defTabSz="931605" eaLnBrk="0" hangingPunct="0">
              <a:defRPr sz="2400" b="1">
                <a:solidFill>
                  <a:schemeClr val="tx1"/>
                </a:solidFill>
                <a:latin typeface="Times" pitchFamily="18" charset="0"/>
              </a:defRPr>
            </a:lvl3pPr>
            <a:lvl4pPr marL="1599758" indent="-228537" defTabSz="931605" eaLnBrk="0" hangingPunct="0">
              <a:defRPr sz="2400" b="1">
                <a:solidFill>
                  <a:schemeClr val="tx1"/>
                </a:solidFill>
                <a:latin typeface="Times" pitchFamily="18" charset="0"/>
              </a:defRPr>
            </a:lvl4pPr>
            <a:lvl5pPr marL="2056831" indent="-228537" defTabSz="931605" eaLnBrk="0" hangingPunct="0">
              <a:defRPr sz="2400" b="1">
                <a:solidFill>
                  <a:schemeClr val="tx1"/>
                </a:solidFill>
                <a:latin typeface="Times" pitchFamily="18" charset="0"/>
              </a:defRPr>
            </a:lvl5pPr>
            <a:lvl6pPr marL="2513905" indent="-228537" algn="ctr" defTabSz="931605" eaLnBrk="0" fontAlgn="base" hangingPunct="0">
              <a:spcBef>
                <a:spcPct val="0"/>
              </a:spcBef>
              <a:spcAft>
                <a:spcPct val="0"/>
              </a:spcAft>
              <a:defRPr sz="2400" b="1">
                <a:solidFill>
                  <a:schemeClr val="tx1"/>
                </a:solidFill>
                <a:latin typeface="Times" pitchFamily="18" charset="0"/>
              </a:defRPr>
            </a:lvl6pPr>
            <a:lvl7pPr marL="2970978" indent="-228537" algn="ctr" defTabSz="931605" eaLnBrk="0" fontAlgn="base" hangingPunct="0">
              <a:spcBef>
                <a:spcPct val="0"/>
              </a:spcBef>
              <a:spcAft>
                <a:spcPct val="0"/>
              </a:spcAft>
              <a:defRPr sz="2400" b="1">
                <a:solidFill>
                  <a:schemeClr val="tx1"/>
                </a:solidFill>
                <a:latin typeface="Times" pitchFamily="18" charset="0"/>
              </a:defRPr>
            </a:lvl7pPr>
            <a:lvl8pPr marL="3428051" indent="-228537" algn="ctr" defTabSz="931605" eaLnBrk="0" fontAlgn="base" hangingPunct="0">
              <a:spcBef>
                <a:spcPct val="0"/>
              </a:spcBef>
              <a:spcAft>
                <a:spcPct val="0"/>
              </a:spcAft>
              <a:defRPr sz="2400" b="1">
                <a:solidFill>
                  <a:schemeClr val="tx1"/>
                </a:solidFill>
                <a:latin typeface="Times" pitchFamily="18" charset="0"/>
              </a:defRPr>
            </a:lvl8pPr>
            <a:lvl9pPr marL="3885125" indent="-228537" algn="ctr" defTabSz="931605" eaLnBrk="0" fontAlgn="base" hangingPunct="0">
              <a:spcBef>
                <a:spcPct val="0"/>
              </a:spcBef>
              <a:spcAft>
                <a:spcPct val="0"/>
              </a:spcAft>
              <a:defRPr sz="2400" b="1">
                <a:solidFill>
                  <a:schemeClr val="tx1"/>
                </a:solidFill>
                <a:latin typeface="Times" pitchFamily="18" charset="0"/>
              </a:defRPr>
            </a:lvl9pPr>
          </a:lstStyle>
          <a:p>
            <a:pPr>
              <a:defRPr/>
            </a:pPr>
            <a:fld id="{0AC106DE-72C9-493C-9EC5-50D9480ABB6E}" type="slidenum">
              <a:rPr lang="en-US" sz="1200" b="0">
                <a:solidFill>
                  <a:prstClr val="black"/>
                </a:solidFill>
              </a:rPr>
              <a:pPr>
                <a:defRPr/>
              </a:pPr>
              <a:t>7</a:t>
            </a:fld>
            <a:endParaRPr lang="en-US" sz="1200" b="0" dirty="0">
              <a:solidFill>
                <a:prstClr val="black"/>
              </a:solidFill>
            </a:endParaRPr>
          </a:p>
        </p:txBody>
      </p:sp>
      <p:sp>
        <p:nvSpPr>
          <p:cNvPr id="110595" name="Rectangle 6"/>
          <p:cNvSpPr>
            <a:spLocks noGrp="1" noRot="1" noChangeAspect="1" noChangeArrowheads="1" noTextEdit="1"/>
          </p:cNvSpPr>
          <p:nvPr>
            <p:ph type="sldImg"/>
          </p:nvPr>
        </p:nvSpPr>
        <p:spPr>
          <a:ln/>
        </p:spPr>
      </p:sp>
      <p:sp>
        <p:nvSpPr>
          <p:cNvPr id="110596" name="Rectangle 7"/>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1985665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smtClean="0"/>
              <a:t>[VO]: </a:t>
            </a:r>
            <a:r>
              <a:rPr lang="en-US" dirty="0" smtClean="0"/>
              <a:t>There are several</a:t>
            </a:r>
            <a:r>
              <a:rPr lang="en-US" baseline="0" dirty="0" smtClean="0"/>
              <a:t> resources that are available for more information about all US Postal Services price changes. First is Postal Explorer, which can be found at p-e dot u-s-p-s dot com. There you can find current and new prices, including downloadable price files in Excel and CSV formats, as well as the Federal Register Notices, and the Domestic Mail Manual, or D-M-M and the International Mail Manual, or I-M-M. </a:t>
            </a:r>
          </a:p>
          <a:p>
            <a:r>
              <a:rPr lang="en-US" baseline="0" dirty="0" smtClean="0"/>
              <a:t>There are also BMA Advisories. All BMA Advisories, which are distributed through email, are also posted on the BMA page. The BMA page is for internal USPS employees. </a:t>
            </a:r>
          </a:p>
          <a:p>
            <a:endParaRPr lang="en-US" baseline="0" dirty="0" smtClean="0"/>
          </a:p>
          <a:p>
            <a:r>
              <a:rPr lang="en-US" baseline="0" dirty="0" smtClean="0"/>
              <a:t>The external facing website has for many years been “RIBBS”. “RIBBS” is in the process of being phased out and Postal Pro will eventually replace it entirely, but right now is in the beta stage. Both websites are accessible at the noted web addresses included here, or you can google any of these for easy access as well. </a:t>
            </a:r>
          </a:p>
        </p:txBody>
      </p:sp>
      <p:sp>
        <p:nvSpPr>
          <p:cNvPr id="4" name="Slide Number Placeholder 3"/>
          <p:cNvSpPr>
            <a:spLocks noGrp="1"/>
          </p:cNvSpPr>
          <p:nvPr>
            <p:ph type="sldNum" sz="quarter" idx="10"/>
          </p:nvPr>
        </p:nvSpPr>
        <p:spPr/>
        <p:txBody>
          <a:bodyPr/>
          <a:lstStyle/>
          <a:p>
            <a:fld id="{CD78504E-7AAE-4944-A419-C031CA43EF58}"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612140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20B5016-E2AF-46F5-A1D3-72659FF193AD}" type="slidenum">
              <a:rPr lang="en-US" smtClean="0"/>
              <a:pPr>
                <a:defRPr/>
              </a:pPr>
              <a:t>14</a:t>
            </a:fld>
            <a:endParaRPr lang="en-US"/>
          </a:p>
        </p:txBody>
      </p:sp>
    </p:spTree>
    <p:extLst>
      <p:ext uri="{BB962C8B-B14F-4D97-AF65-F5344CB8AC3E}">
        <p14:creationId xmlns:p14="http://schemas.microsoft.com/office/powerpoint/2010/main" val="2973724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D2F79740-5443-452D-AD34-3EC29940AD2C}" type="slidenum">
              <a:rPr lang="en-US"/>
              <a:pPr>
                <a:defRPr/>
              </a:pPr>
              <a:t>‹#›</a:t>
            </a:fld>
            <a:endParaRPr lang="en-US"/>
          </a:p>
        </p:txBody>
      </p:sp>
    </p:spTree>
    <p:extLst>
      <p:ext uri="{BB962C8B-B14F-4D97-AF65-F5344CB8AC3E}">
        <p14:creationId xmlns:p14="http://schemas.microsoft.com/office/powerpoint/2010/main" val="36992578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000C880D-CF16-4467-AE15-4699F399C5EC}" type="slidenum">
              <a:rPr lang="en-US"/>
              <a:pPr>
                <a:defRPr/>
              </a:pPr>
              <a:t>‹#›</a:t>
            </a:fld>
            <a:endParaRPr lang="en-US"/>
          </a:p>
        </p:txBody>
      </p:sp>
    </p:spTree>
    <p:extLst>
      <p:ext uri="{BB962C8B-B14F-4D97-AF65-F5344CB8AC3E}">
        <p14:creationId xmlns:p14="http://schemas.microsoft.com/office/powerpoint/2010/main" val="2974298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60499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6049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5C6C71C8-6CEF-47DE-9EE9-F9A6DD216DE7}" type="slidenum">
              <a:rPr lang="en-US"/>
              <a:pPr>
                <a:defRPr/>
              </a:pPr>
              <a:t>‹#›</a:t>
            </a:fld>
            <a:endParaRPr lang="en-US"/>
          </a:p>
        </p:txBody>
      </p:sp>
    </p:spTree>
    <p:extLst>
      <p:ext uri="{BB962C8B-B14F-4D97-AF65-F5344CB8AC3E}">
        <p14:creationId xmlns:p14="http://schemas.microsoft.com/office/powerpoint/2010/main" val="390274363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D2F79740-5443-452D-AD34-3EC29940AD2C}" type="slidenum">
              <a:rPr lang="en-US"/>
              <a:pPr>
                <a:defRPr/>
              </a:pPr>
              <a:t>‹#›</a:t>
            </a:fld>
            <a:endParaRPr lang="en-US"/>
          </a:p>
        </p:txBody>
      </p:sp>
    </p:spTree>
    <p:extLst>
      <p:ext uri="{BB962C8B-B14F-4D97-AF65-F5344CB8AC3E}">
        <p14:creationId xmlns:p14="http://schemas.microsoft.com/office/powerpoint/2010/main" val="15040592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5CC684C4-5664-4D24-A535-6222EF1696C1}" type="slidenum">
              <a:rPr lang="en-US"/>
              <a:pPr>
                <a:defRPr/>
              </a:pPr>
              <a:t>‹#›</a:t>
            </a:fld>
            <a:endParaRPr lang="en-US"/>
          </a:p>
        </p:txBody>
      </p:sp>
    </p:spTree>
    <p:extLst>
      <p:ext uri="{BB962C8B-B14F-4D97-AF65-F5344CB8AC3E}">
        <p14:creationId xmlns:p14="http://schemas.microsoft.com/office/powerpoint/2010/main" val="37168774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9"/>
          <p:cNvSpPr>
            <a:spLocks noGrp="1" noChangeArrowheads="1"/>
          </p:cNvSpPr>
          <p:nvPr>
            <p:ph type="sldNum" sz="quarter" idx="10"/>
          </p:nvPr>
        </p:nvSpPr>
        <p:spPr>
          <a:ln/>
        </p:spPr>
        <p:txBody>
          <a:bodyPr/>
          <a:lstStyle>
            <a:lvl1pPr>
              <a:defRPr/>
            </a:lvl1pPr>
          </a:lstStyle>
          <a:p>
            <a:pPr>
              <a:defRPr/>
            </a:pPr>
            <a:fld id="{71D152FA-BD97-427C-95F6-5A11D3566594}" type="slidenum">
              <a:rPr lang="en-US"/>
              <a:pPr>
                <a:defRPr/>
              </a:pPr>
              <a:t>‹#›</a:t>
            </a:fld>
            <a:endParaRPr lang="en-US"/>
          </a:p>
        </p:txBody>
      </p:sp>
    </p:spTree>
    <p:extLst>
      <p:ext uri="{BB962C8B-B14F-4D97-AF65-F5344CB8AC3E}">
        <p14:creationId xmlns:p14="http://schemas.microsoft.com/office/powerpoint/2010/main" val="2960244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9"/>
          <p:cNvSpPr>
            <a:spLocks noGrp="1" noChangeArrowheads="1"/>
          </p:cNvSpPr>
          <p:nvPr>
            <p:ph type="sldNum" sz="quarter" idx="10"/>
          </p:nvPr>
        </p:nvSpPr>
        <p:spPr>
          <a:ln/>
        </p:spPr>
        <p:txBody>
          <a:bodyPr/>
          <a:lstStyle>
            <a:lvl1pPr>
              <a:defRPr/>
            </a:lvl1pPr>
          </a:lstStyle>
          <a:p>
            <a:pPr>
              <a:defRPr/>
            </a:pPr>
            <a:fld id="{4DA8099E-0876-40D0-A77F-086E54546A87}" type="slidenum">
              <a:rPr lang="en-US"/>
              <a:pPr>
                <a:defRPr/>
              </a:pPr>
              <a:t>‹#›</a:t>
            </a:fld>
            <a:endParaRPr lang="en-US"/>
          </a:p>
        </p:txBody>
      </p:sp>
    </p:spTree>
    <p:extLst>
      <p:ext uri="{BB962C8B-B14F-4D97-AF65-F5344CB8AC3E}">
        <p14:creationId xmlns:p14="http://schemas.microsoft.com/office/powerpoint/2010/main" val="236723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9"/>
          <p:cNvSpPr>
            <a:spLocks noGrp="1" noChangeArrowheads="1"/>
          </p:cNvSpPr>
          <p:nvPr>
            <p:ph type="sldNum" sz="quarter" idx="10"/>
          </p:nvPr>
        </p:nvSpPr>
        <p:spPr>
          <a:ln/>
        </p:spPr>
        <p:txBody>
          <a:bodyPr/>
          <a:lstStyle>
            <a:lvl1pPr>
              <a:defRPr/>
            </a:lvl1pPr>
          </a:lstStyle>
          <a:p>
            <a:pPr>
              <a:defRPr/>
            </a:pPr>
            <a:fld id="{C0F926BB-F0E6-41B9-A93E-4BB6E9A75BF7}" type="slidenum">
              <a:rPr lang="en-US"/>
              <a:pPr>
                <a:defRPr/>
              </a:pPr>
              <a:t>‹#›</a:t>
            </a:fld>
            <a:endParaRPr lang="en-US"/>
          </a:p>
        </p:txBody>
      </p:sp>
    </p:spTree>
    <p:extLst>
      <p:ext uri="{BB962C8B-B14F-4D97-AF65-F5344CB8AC3E}">
        <p14:creationId xmlns:p14="http://schemas.microsoft.com/office/powerpoint/2010/main" val="3276168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29"/>
          <p:cNvSpPr>
            <a:spLocks noGrp="1" noChangeArrowheads="1"/>
          </p:cNvSpPr>
          <p:nvPr>
            <p:ph type="sldNum" sz="quarter" idx="10"/>
          </p:nvPr>
        </p:nvSpPr>
        <p:spPr>
          <a:ln/>
        </p:spPr>
        <p:txBody>
          <a:bodyPr/>
          <a:lstStyle>
            <a:lvl1pPr>
              <a:defRPr/>
            </a:lvl1pPr>
          </a:lstStyle>
          <a:p>
            <a:pPr>
              <a:defRPr/>
            </a:pPr>
            <a:fld id="{2EBB2EC7-31B5-41E0-9A4E-CCC37B8F69CD}" type="slidenum">
              <a:rPr lang="en-US"/>
              <a:pPr>
                <a:defRPr/>
              </a:pPr>
              <a:t>‹#›</a:t>
            </a:fld>
            <a:endParaRPr lang="en-US"/>
          </a:p>
        </p:txBody>
      </p:sp>
    </p:spTree>
    <p:extLst>
      <p:ext uri="{BB962C8B-B14F-4D97-AF65-F5344CB8AC3E}">
        <p14:creationId xmlns:p14="http://schemas.microsoft.com/office/powerpoint/2010/main" val="4684283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9"/>
          <p:cNvSpPr>
            <a:spLocks noGrp="1" noChangeArrowheads="1"/>
          </p:cNvSpPr>
          <p:nvPr>
            <p:ph type="sldNum" sz="quarter" idx="10"/>
          </p:nvPr>
        </p:nvSpPr>
        <p:spPr>
          <a:ln/>
        </p:spPr>
        <p:txBody>
          <a:bodyPr/>
          <a:lstStyle>
            <a:lvl1pPr>
              <a:defRPr/>
            </a:lvl1pPr>
          </a:lstStyle>
          <a:p>
            <a:pPr>
              <a:defRPr/>
            </a:pPr>
            <a:fld id="{A7297FE3-C4F0-4C81-8FEA-48A0D7B58410}" type="slidenum">
              <a:rPr lang="en-US"/>
              <a:pPr>
                <a:defRPr/>
              </a:pPr>
              <a:t>‹#›</a:t>
            </a:fld>
            <a:endParaRPr lang="en-US"/>
          </a:p>
        </p:txBody>
      </p:sp>
    </p:spTree>
    <p:extLst>
      <p:ext uri="{BB962C8B-B14F-4D97-AF65-F5344CB8AC3E}">
        <p14:creationId xmlns:p14="http://schemas.microsoft.com/office/powerpoint/2010/main" val="374462359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9"/>
          <p:cNvSpPr>
            <a:spLocks noGrp="1" noChangeArrowheads="1"/>
          </p:cNvSpPr>
          <p:nvPr>
            <p:ph type="sldNum" sz="quarter" idx="10"/>
          </p:nvPr>
        </p:nvSpPr>
        <p:spPr>
          <a:ln/>
        </p:spPr>
        <p:txBody>
          <a:bodyPr/>
          <a:lstStyle>
            <a:lvl1pPr>
              <a:defRPr/>
            </a:lvl1pPr>
          </a:lstStyle>
          <a:p>
            <a:pPr>
              <a:defRPr/>
            </a:pPr>
            <a:fld id="{D32A0754-9616-4C35-ADA6-7E1F111B6932}" type="slidenum">
              <a:rPr lang="en-US"/>
              <a:pPr>
                <a:defRPr/>
              </a:pPr>
              <a:t>‹#›</a:t>
            </a:fld>
            <a:endParaRPr lang="en-US"/>
          </a:p>
        </p:txBody>
      </p:sp>
    </p:spTree>
    <p:extLst>
      <p:ext uri="{BB962C8B-B14F-4D97-AF65-F5344CB8AC3E}">
        <p14:creationId xmlns:p14="http://schemas.microsoft.com/office/powerpoint/2010/main" val="731772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5CC684C4-5664-4D24-A535-6222EF1696C1}" type="slidenum">
              <a:rPr lang="en-US"/>
              <a:pPr>
                <a:defRPr/>
              </a:pPr>
              <a:t>‹#›</a:t>
            </a:fld>
            <a:endParaRPr lang="en-US"/>
          </a:p>
        </p:txBody>
      </p:sp>
    </p:spTree>
    <p:extLst>
      <p:ext uri="{BB962C8B-B14F-4D97-AF65-F5344CB8AC3E}">
        <p14:creationId xmlns:p14="http://schemas.microsoft.com/office/powerpoint/2010/main" val="6249391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9"/>
          <p:cNvSpPr>
            <a:spLocks noGrp="1" noChangeArrowheads="1"/>
          </p:cNvSpPr>
          <p:nvPr>
            <p:ph type="sldNum" sz="quarter" idx="10"/>
          </p:nvPr>
        </p:nvSpPr>
        <p:spPr>
          <a:ln/>
        </p:spPr>
        <p:txBody>
          <a:bodyPr/>
          <a:lstStyle>
            <a:lvl1pPr>
              <a:defRPr/>
            </a:lvl1pPr>
          </a:lstStyle>
          <a:p>
            <a:pPr>
              <a:defRPr/>
            </a:pPr>
            <a:fld id="{6C9AF284-E52E-4395-8D4A-321176F8A351}" type="slidenum">
              <a:rPr lang="en-US"/>
              <a:pPr>
                <a:defRPr/>
              </a:pPr>
              <a:t>‹#›</a:t>
            </a:fld>
            <a:endParaRPr lang="en-US"/>
          </a:p>
        </p:txBody>
      </p:sp>
    </p:spTree>
    <p:extLst>
      <p:ext uri="{BB962C8B-B14F-4D97-AF65-F5344CB8AC3E}">
        <p14:creationId xmlns:p14="http://schemas.microsoft.com/office/powerpoint/2010/main" val="7338159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000C880D-CF16-4467-AE15-4699F399C5EC}" type="slidenum">
              <a:rPr lang="en-US"/>
              <a:pPr>
                <a:defRPr/>
              </a:pPr>
              <a:t>‹#›</a:t>
            </a:fld>
            <a:endParaRPr lang="en-US"/>
          </a:p>
        </p:txBody>
      </p:sp>
    </p:spTree>
    <p:extLst>
      <p:ext uri="{BB962C8B-B14F-4D97-AF65-F5344CB8AC3E}">
        <p14:creationId xmlns:p14="http://schemas.microsoft.com/office/powerpoint/2010/main" val="1376820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60499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6049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pPr>
              <a:defRPr/>
            </a:pPr>
            <a:fld id="{5C6C71C8-6CEF-47DE-9EE9-F9A6DD216DE7}" type="slidenum">
              <a:rPr lang="en-US"/>
              <a:pPr>
                <a:defRPr/>
              </a:pPr>
              <a:t>‹#›</a:t>
            </a:fld>
            <a:endParaRPr lang="en-US"/>
          </a:p>
        </p:txBody>
      </p:sp>
    </p:spTree>
    <p:extLst>
      <p:ext uri="{BB962C8B-B14F-4D97-AF65-F5344CB8AC3E}">
        <p14:creationId xmlns:p14="http://schemas.microsoft.com/office/powerpoint/2010/main" val="19903361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9"/>
          <p:cNvSpPr>
            <a:spLocks noGrp="1" noChangeArrowheads="1"/>
          </p:cNvSpPr>
          <p:nvPr>
            <p:ph type="sldNum" sz="quarter" idx="10"/>
          </p:nvPr>
        </p:nvSpPr>
        <p:spPr>
          <a:ln/>
        </p:spPr>
        <p:txBody>
          <a:bodyPr/>
          <a:lstStyle>
            <a:lvl1pPr>
              <a:defRPr/>
            </a:lvl1pPr>
          </a:lstStyle>
          <a:p>
            <a:pPr>
              <a:defRPr/>
            </a:pPr>
            <a:fld id="{71D152FA-BD97-427C-95F6-5A11D3566594}" type="slidenum">
              <a:rPr lang="en-US"/>
              <a:pPr>
                <a:defRPr/>
              </a:pPr>
              <a:t>‹#›</a:t>
            </a:fld>
            <a:endParaRPr lang="en-US"/>
          </a:p>
        </p:txBody>
      </p:sp>
    </p:spTree>
    <p:extLst>
      <p:ext uri="{BB962C8B-B14F-4D97-AF65-F5344CB8AC3E}">
        <p14:creationId xmlns:p14="http://schemas.microsoft.com/office/powerpoint/2010/main" val="776451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9"/>
          <p:cNvSpPr>
            <a:spLocks noGrp="1" noChangeArrowheads="1"/>
          </p:cNvSpPr>
          <p:nvPr>
            <p:ph type="sldNum" sz="quarter" idx="10"/>
          </p:nvPr>
        </p:nvSpPr>
        <p:spPr>
          <a:ln/>
        </p:spPr>
        <p:txBody>
          <a:bodyPr/>
          <a:lstStyle>
            <a:lvl1pPr>
              <a:defRPr/>
            </a:lvl1pPr>
          </a:lstStyle>
          <a:p>
            <a:pPr>
              <a:defRPr/>
            </a:pPr>
            <a:fld id="{4DA8099E-0876-40D0-A77F-086E54546A87}" type="slidenum">
              <a:rPr lang="en-US"/>
              <a:pPr>
                <a:defRPr/>
              </a:pPr>
              <a:t>‹#›</a:t>
            </a:fld>
            <a:endParaRPr lang="en-US"/>
          </a:p>
        </p:txBody>
      </p:sp>
    </p:spTree>
    <p:extLst>
      <p:ext uri="{BB962C8B-B14F-4D97-AF65-F5344CB8AC3E}">
        <p14:creationId xmlns:p14="http://schemas.microsoft.com/office/powerpoint/2010/main" val="3898669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9"/>
          <p:cNvSpPr>
            <a:spLocks noGrp="1" noChangeArrowheads="1"/>
          </p:cNvSpPr>
          <p:nvPr>
            <p:ph type="sldNum" sz="quarter" idx="10"/>
          </p:nvPr>
        </p:nvSpPr>
        <p:spPr>
          <a:ln/>
        </p:spPr>
        <p:txBody>
          <a:bodyPr/>
          <a:lstStyle>
            <a:lvl1pPr>
              <a:defRPr/>
            </a:lvl1pPr>
          </a:lstStyle>
          <a:p>
            <a:pPr>
              <a:defRPr/>
            </a:pPr>
            <a:fld id="{C0F926BB-F0E6-41B9-A93E-4BB6E9A75BF7}" type="slidenum">
              <a:rPr lang="en-US"/>
              <a:pPr>
                <a:defRPr/>
              </a:pPr>
              <a:t>‹#›</a:t>
            </a:fld>
            <a:endParaRPr lang="en-US"/>
          </a:p>
        </p:txBody>
      </p:sp>
    </p:spTree>
    <p:extLst>
      <p:ext uri="{BB962C8B-B14F-4D97-AF65-F5344CB8AC3E}">
        <p14:creationId xmlns:p14="http://schemas.microsoft.com/office/powerpoint/2010/main" val="4027908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29"/>
          <p:cNvSpPr>
            <a:spLocks noGrp="1" noChangeArrowheads="1"/>
          </p:cNvSpPr>
          <p:nvPr>
            <p:ph type="sldNum" sz="quarter" idx="10"/>
          </p:nvPr>
        </p:nvSpPr>
        <p:spPr>
          <a:ln/>
        </p:spPr>
        <p:txBody>
          <a:bodyPr/>
          <a:lstStyle>
            <a:lvl1pPr>
              <a:defRPr/>
            </a:lvl1pPr>
          </a:lstStyle>
          <a:p>
            <a:pPr>
              <a:defRPr/>
            </a:pPr>
            <a:fld id="{2EBB2EC7-31B5-41E0-9A4E-CCC37B8F69CD}" type="slidenum">
              <a:rPr lang="en-US"/>
              <a:pPr>
                <a:defRPr/>
              </a:pPr>
              <a:t>‹#›</a:t>
            </a:fld>
            <a:endParaRPr lang="en-US"/>
          </a:p>
        </p:txBody>
      </p:sp>
    </p:spTree>
    <p:extLst>
      <p:ext uri="{BB962C8B-B14F-4D97-AF65-F5344CB8AC3E}">
        <p14:creationId xmlns:p14="http://schemas.microsoft.com/office/powerpoint/2010/main" val="3806847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9"/>
          <p:cNvSpPr>
            <a:spLocks noGrp="1" noChangeArrowheads="1"/>
          </p:cNvSpPr>
          <p:nvPr>
            <p:ph type="sldNum" sz="quarter" idx="10"/>
          </p:nvPr>
        </p:nvSpPr>
        <p:spPr>
          <a:ln/>
        </p:spPr>
        <p:txBody>
          <a:bodyPr/>
          <a:lstStyle>
            <a:lvl1pPr>
              <a:defRPr/>
            </a:lvl1pPr>
          </a:lstStyle>
          <a:p>
            <a:pPr>
              <a:defRPr/>
            </a:pPr>
            <a:fld id="{A7297FE3-C4F0-4C81-8FEA-48A0D7B58410}" type="slidenum">
              <a:rPr lang="en-US"/>
              <a:pPr>
                <a:defRPr/>
              </a:pPr>
              <a:t>‹#›</a:t>
            </a:fld>
            <a:endParaRPr lang="en-US"/>
          </a:p>
        </p:txBody>
      </p:sp>
    </p:spTree>
    <p:extLst>
      <p:ext uri="{BB962C8B-B14F-4D97-AF65-F5344CB8AC3E}">
        <p14:creationId xmlns:p14="http://schemas.microsoft.com/office/powerpoint/2010/main" val="2853680717"/>
      </p:ext>
    </p:extLst>
  </p:cSld>
  <p:clrMapOvr>
    <a:masterClrMapping/>
  </p:clrMapOvr>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4088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9"/>
          <p:cNvSpPr>
            <a:spLocks noGrp="1" noChangeArrowheads="1"/>
          </p:cNvSpPr>
          <p:nvPr>
            <p:ph type="sldNum" sz="quarter" idx="10"/>
          </p:nvPr>
        </p:nvSpPr>
        <p:spPr>
          <a:ln/>
        </p:spPr>
        <p:txBody>
          <a:bodyPr/>
          <a:lstStyle>
            <a:lvl1pPr>
              <a:defRPr/>
            </a:lvl1pPr>
          </a:lstStyle>
          <a:p>
            <a:pPr>
              <a:defRPr/>
            </a:pPr>
            <a:fld id="{D32A0754-9616-4C35-ADA6-7E1F111B6932}" type="slidenum">
              <a:rPr lang="en-US"/>
              <a:pPr>
                <a:defRPr/>
              </a:pPr>
              <a:t>‹#›</a:t>
            </a:fld>
            <a:endParaRPr lang="en-US"/>
          </a:p>
        </p:txBody>
      </p:sp>
    </p:spTree>
    <p:extLst>
      <p:ext uri="{BB962C8B-B14F-4D97-AF65-F5344CB8AC3E}">
        <p14:creationId xmlns:p14="http://schemas.microsoft.com/office/powerpoint/2010/main" val="409487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9"/>
          <p:cNvSpPr>
            <a:spLocks noGrp="1" noChangeArrowheads="1"/>
          </p:cNvSpPr>
          <p:nvPr>
            <p:ph type="sldNum" sz="quarter" idx="10"/>
          </p:nvPr>
        </p:nvSpPr>
        <p:spPr>
          <a:ln/>
        </p:spPr>
        <p:txBody>
          <a:bodyPr/>
          <a:lstStyle>
            <a:lvl1pPr>
              <a:defRPr/>
            </a:lvl1pPr>
          </a:lstStyle>
          <a:p>
            <a:pPr>
              <a:defRPr/>
            </a:pPr>
            <a:fld id="{6C9AF284-E52E-4395-8D4A-321176F8A351}" type="slidenum">
              <a:rPr lang="en-US"/>
              <a:pPr>
                <a:defRPr/>
              </a:pPr>
              <a:t>‹#›</a:t>
            </a:fld>
            <a:endParaRPr lang="en-US"/>
          </a:p>
        </p:txBody>
      </p:sp>
    </p:spTree>
    <p:extLst>
      <p:ext uri="{BB962C8B-B14F-4D97-AF65-F5344CB8AC3E}">
        <p14:creationId xmlns:p14="http://schemas.microsoft.com/office/powerpoint/2010/main" val="3442398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9"/>
          <p:cNvSpPr>
            <a:spLocks noGrp="1" noChangeArrowheads="1"/>
          </p:cNvSpPr>
          <p:nvPr>
            <p:ph type="body" idx="1"/>
          </p:nvPr>
        </p:nvSpPr>
        <p:spPr bwMode="auto">
          <a:xfrm>
            <a:off x="685800" y="2057400"/>
            <a:ext cx="7772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027" name="Picture 2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23813"/>
            <a:ext cx="91440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53" name="Rectangle 29"/>
          <p:cNvSpPr>
            <a:spLocks noGrp="1" noChangeArrowheads="1"/>
          </p:cNvSpPr>
          <p:nvPr>
            <p:ph type="sldNum" sz="quarter" idx="4"/>
          </p:nvPr>
        </p:nvSpPr>
        <p:spPr bwMode="auto">
          <a:xfrm>
            <a:off x="8267700" y="6477000"/>
            <a:ext cx="7239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buFontTx/>
              <a:buNone/>
              <a:defRPr sz="1000">
                <a:solidFill>
                  <a:srgbClr val="989A99"/>
                </a:solidFill>
                <a:ea typeface="ヒラギノ角ゴ Pro W3" pitchFamily="1" charset="-128"/>
              </a:defRPr>
            </a:lvl1pPr>
          </a:lstStyle>
          <a:p>
            <a:pPr>
              <a:defRPr/>
            </a:pPr>
            <a:fld id="{2C12D58E-E868-478A-8860-AF9105906D2F}" type="slidenum">
              <a:rPr lang="en-US"/>
              <a:pPr>
                <a:defRPr/>
              </a:pPr>
              <a:t>‹#›</a:t>
            </a:fld>
            <a:endParaRPr lang="en-US"/>
          </a:p>
        </p:txBody>
      </p:sp>
      <p:sp>
        <p:nvSpPr>
          <p:cNvPr id="1030" name="Rectangle 33"/>
          <p:cNvSpPr>
            <a:spLocks noChangeArrowheads="1"/>
          </p:cNvSpPr>
          <p:nvPr/>
        </p:nvSpPr>
        <p:spPr bwMode="auto">
          <a:xfrm>
            <a:off x="609600" y="6486525"/>
            <a:ext cx="75914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gn="r" eaLnBrk="0" hangingPunct="0"/>
            <a:endParaRPr lang="en-US" sz="1200">
              <a:solidFill>
                <a:schemeClr val="bg2"/>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2800" b="1">
          <a:solidFill>
            <a:schemeClr val="tx2"/>
          </a:solidFill>
          <a:latin typeface="Arial" charset="0"/>
        </a:defRPr>
      </a:lvl2pPr>
      <a:lvl3pPr algn="ctr" rtl="0" eaLnBrk="0" fontAlgn="base" hangingPunct="0">
        <a:spcBef>
          <a:spcPct val="0"/>
        </a:spcBef>
        <a:spcAft>
          <a:spcPct val="0"/>
        </a:spcAft>
        <a:defRPr sz="2800" b="1">
          <a:solidFill>
            <a:schemeClr val="tx2"/>
          </a:solidFill>
          <a:latin typeface="Arial" charset="0"/>
        </a:defRPr>
      </a:lvl3pPr>
      <a:lvl4pPr algn="ctr" rtl="0" eaLnBrk="0" fontAlgn="base" hangingPunct="0">
        <a:spcBef>
          <a:spcPct val="0"/>
        </a:spcBef>
        <a:spcAft>
          <a:spcPct val="0"/>
        </a:spcAft>
        <a:defRPr sz="2800" b="1">
          <a:solidFill>
            <a:schemeClr val="tx2"/>
          </a:solidFill>
          <a:latin typeface="Arial" charset="0"/>
        </a:defRPr>
      </a:lvl4pPr>
      <a:lvl5pPr algn="ctr" rtl="0" eaLnBrk="0" fontAlgn="base" hangingPunct="0">
        <a:spcBef>
          <a:spcPct val="0"/>
        </a:spcBef>
        <a:spcAft>
          <a:spcPct val="0"/>
        </a:spcAft>
        <a:defRPr sz="2800" b="1">
          <a:solidFill>
            <a:schemeClr val="tx2"/>
          </a:solidFill>
          <a:latin typeface="Arial" charset="0"/>
        </a:defRPr>
      </a:lvl5pPr>
      <a:lvl6pPr marL="457200" algn="ctr" rtl="0" fontAlgn="base">
        <a:spcBef>
          <a:spcPct val="0"/>
        </a:spcBef>
        <a:spcAft>
          <a:spcPct val="0"/>
        </a:spcAft>
        <a:defRPr sz="2800" b="1">
          <a:solidFill>
            <a:schemeClr val="tx2"/>
          </a:solidFill>
          <a:latin typeface="Arial" charset="0"/>
        </a:defRPr>
      </a:lvl6pPr>
      <a:lvl7pPr marL="914400" algn="ctr" rtl="0" fontAlgn="base">
        <a:spcBef>
          <a:spcPct val="0"/>
        </a:spcBef>
        <a:spcAft>
          <a:spcPct val="0"/>
        </a:spcAft>
        <a:defRPr sz="2800" b="1">
          <a:solidFill>
            <a:schemeClr val="tx2"/>
          </a:solidFill>
          <a:latin typeface="Arial" charset="0"/>
        </a:defRPr>
      </a:lvl7pPr>
      <a:lvl8pPr marL="1371600" algn="ctr" rtl="0" fontAlgn="base">
        <a:spcBef>
          <a:spcPct val="0"/>
        </a:spcBef>
        <a:spcAft>
          <a:spcPct val="0"/>
        </a:spcAft>
        <a:defRPr sz="2800" b="1">
          <a:solidFill>
            <a:schemeClr val="tx2"/>
          </a:solidFill>
          <a:latin typeface="Arial" charset="0"/>
        </a:defRPr>
      </a:lvl8pPr>
      <a:lvl9pPr marL="1828800" algn="ctr" rtl="0" fontAlgn="base">
        <a:spcBef>
          <a:spcPct val="0"/>
        </a:spcBef>
        <a:spcAft>
          <a:spcPct val="0"/>
        </a:spcAft>
        <a:defRPr sz="2800" b="1">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2"/>
        </a:buClr>
        <a:buFont typeface="Arial" panose="020B0604020202020204" pitchFamily="34" charset="0"/>
        <a:buChar char="•"/>
        <a:defRPr sz="2800" b="1">
          <a:solidFill>
            <a:schemeClr val="tx1"/>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lr>
          <a:schemeClr val="accent2"/>
        </a:buClr>
        <a:buSzPct val="60000"/>
        <a:buFont typeface="Wingdings" panose="05000000000000000000" pitchFamily="2" charset="2"/>
        <a:buChar char="Ø"/>
        <a:defRPr sz="2600" b="1">
          <a:solidFill>
            <a:schemeClr val="tx1"/>
          </a:solidFill>
          <a:latin typeface="Calibri" panose="020F0502020204030204" pitchFamily="34" charset="0"/>
          <a:cs typeface="Calibri" panose="020F0502020204030204" pitchFamily="34" charset="0"/>
        </a:defRPr>
      </a:lvl2pPr>
      <a:lvl3pPr marL="1143000" indent="-228600" algn="l" rtl="0" eaLnBrk="0" fontAlgn="base" hangingPunct="0">
        <a:spcBef>
          <a:spcPct val="20000"/>
        </a:spcBef>
        <a:spcAft>
          <a:spcPct val="0"/>
        </a:spcAft>
        <a:buClr>
          <a:schemeClr val="accent2"/>
        </a:buClr>
        <a:buSzPct val="70000"/>
        <a:buFont typeface="Wingdings" panose="05000000000000000000" pitchFamily="2" charset="2"/>
        <a:buChar char="§"/>
        <a:defRPr sz="2400" b="1">
          <a:solidFill>
            <a:schemeClr val="tx1"/>
          </a:solidFill>
          <a:latin typeface="Calibri" panose="020F0502020204030204" pitchFamily="34" charset="0"/>
          <a:cs typeface="Calibri" panose="020F0502020204030204" pitchFamily="34" charset="0"/>
        </a:defRPr>
      </a:lvl3pPr>
      <a:lvl4pPr marL="1600200" indent="-228600" algn="l" rtl="0" eaLnBrk="0" fontAlgn="base" hangingPunct="0">
        <a:spcBef>
          <a:spcPct val="20000"/>
        </a:spcBef>
        <a:spcAft>
          <a:spcPct val="0"/>
        </a:spcAft>
        <a:buClr>
          <a:schemeClr val="accent2"/>
        </a:buClr>
        <a:buChar char="–"/>
        <a:defRPr sz="2000" b="1">
          <a:solidFill>
            <a:schemeClr val="tx1"/>
          </a:solidFill>
          <a:latin typeface="Calibri" panose="020F0502020204030204" pitchFamily="34" charset="0"/>
          <a:cs typeface="Calibri" panose="020F0502020204030204" pitchFamily="34" charset="0"/>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2000" b="1">
          <a:solidFill>
            <a:schemeClr val="tx1"/>
          </a:solidFill>
          <a:latin typeface="+mn-lt"/>
        </a:defRPr>
      </a:lvl6pPr>
      <a:lvl7pPr marL="2971800" indent="-228600" algn="l" rtl="0" fontAlgn="base">
        <a:spcBef>
          <a:spcPct val="20000"/>
        </a:spcBef>
        <a:spcAft>
          <a:spcPct val="0"/>
        </a:spcAft>
        <a:buChar char="»"/>
        <a:defRPr sz="2000" b="1">
          <a:solidFill>
            <a:schemeClr val="tx1"/>
          </a:solidFill>
          <a:latin typeface="+mn-lt"/>
        </a:defRPr>
      </a:lvl7pPr>
      <a:lvl8pPr marL="3429000" indent="-228600" algn="l" rtl="0" fontAlgn="base">
        <a:spcBef>
          <a:spcPct val="20000"/>
        </a:spcBef>
        <a:spcAft>
          <a:spcPct val="0"/>
        </a:spcAft>
        <a:buChar char="»"/>
        <a:defRPr sz="2000" b="1">
          <a:solidFill>
            <a:schemeClr val="tx1"/>
          </a:solidFill>
          <a:latin typeface="+mn-lt"/>
        </a:defRPr>
      </a:lvl8pPr>
      <a:lvl9pPr marL="3886200"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9"/>
          <p:cNvSpPr>
            <a:spLocks noGrp="1" noChangeArrowheads="1"/>
          </p:cNvSpPr>
          <p:nvPr>
            <p:ph type="body" idx="1"/>
          </p:nvPr>
        </p:nvSpPr>
        <p:spPr bwMode="auto">
          <a:xfrm>
            <a:off x="685800" y="2057400"/>
            <a:ext cx="7772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027" name="Picture 2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7" y="-33507"/>
            <a:ext cx="91440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53" name="Rectangle 29"/>
          <p:cNvSpPr>
            <a:spLocks noGrp="1" noChangeArrowheads="1"/>
          </p:cNvSpPr>
          <p:nvPr>
            <p:ph type="sldNum" sz="quarter" idx="4"/>
          </p:nvPr>
        </p:nvSpPr>
        <p:spPr bwMode="auto">
          <a:xfrm>
            <a:off x="8267700" y="6477000"/>
            <a:ext cx="7239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buFontTx/>
              <a:buNone/>
              <a:defRPr sz="1000">
                <a:solidFill>
                  <a:srgbClr val="989A99"/>
                </a:solidFill>
                <a:ea typeface="ヒラギノ角ゴ Pro W3" pitchFamily="1" charset="-128"/>
              </a:defRPr>
            </a:lvl1pPr>
          </a:lstStyle>
          <a:p>
            <a:pPr>
              <a:defRPr/>
            </a:pPr>
            <a:fld id="{2C12D58E-E868-478A-8860-AF9105906D2F}" type="slidenum">
              <a:rPr lang="en-US"/>
              <a:pPr>
                <a:defRPr/>
              </a:pPr>
              <a:t>‹#›</a:t>
            </a:fld>
            <a:endParaRPr lang="en-US"/>
          </a:p>
        </p:txBody>
      </p:sp>
      <p:sp>
        <p:nvSpPr>
          <p:cNvPr id="1030" name="Rectangle 33"/>
          <p:cNvSpPr>
            <a:spLocks noChangeArrowheads="1"/>
          </p:cNvSpPr>
          <p:nvPr/>
        </p:nvSpPr>
        <p:spPr bwMode="auto">
          <a:xfrm>
            <a:off x="609600" y="6486525"/>
            <a:ext cx="75914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gn="r" eaLnBrk="0" hangingPunct="0"/>
            <a:endParaRPr lang="en-US" sz="1200">
              <a:solidFill>
                <a:srgbClr val="808080"/>
              </a:solidFill>
            </a:endParaRPr>
          </a:p>
        </p:txBody>
      </p:sp>
    </p:spTree>
    <p:extLst>
      <p:ext uri="{BB962C8B-B14F-4D97-AF65-F5344CB8AC3E}">
        <p14:creationId xmlns:p14="http://schemas.microsoft.com/office/powerpoint/2010/main" val="2298711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2800" b="1">
          <a:solidFill>
            <a:schemeClr val="tx2"/>
          </a:solidFill>
          <a:latin typeface="Arial" charset="0"/>
        </a:defRPr>
      </a:lvl2pPr>
      <a:lvl3pPr algn="ctr" rtl="0" eaLnBrk="0" fontAlgn="base" hangingPunct="0">
        <a:spcBef>
          <a:spcPct val="0"/>
        </a:spcBef>
        <a:spcAft>
          <a:spcPct val="0"/>
        </a:spcAft>
        <a:defRPr sz="2800" b="1">
          <a:solidFill>
            <a:schemeClr val="tx2"/>
          </a:solidFill>
          <a:latin typeface="Arial" charset="0"/>
        </a:defRPr>
      </a:lvl3pPr>
      <a:lvl4pPr algn="ctr" rtl="0" eaLnBrk="0" fontAlgn="base" hangingPunct="0">
        <a:spcBef>
          <a:spcPct val="0"/>
        </a:spcBef>
        <a:spcAft>
          <a:spcPct val="0"/>
        </a:spcAft>
        <a:defRPr sz="2800" b="1">
          <a:solidFill>
            <a:schemeClr val="tx2"/>
          </a:solidFill>
          <a:latin typeface="Arial" charset="0"/>
        </a:defRPr>
      </a:lvl4pPr>
      <a:lvl5pPr algn="ctr" rtl="0" eaLnBrk="0" fontAlgn="base" hangingPunct="0">
        <a:spcBef>
          <a:spcPct val="0"/>
        </a:spcBef>
        <a:spcAft>
          <a:spcPct val="0"/>
        </a:spcAft>
        <a:defRPr sz="2800" b="1">
          <a:solidFill>
            <a:schemeClr val="tx2"/>
          </a:solidFill>
          <a:latin typeface="Arial" charset="0"/>
        </a:defRPr>
      </a:lvl5pPr>
      <a:lvl6pPr marL="457200" algn="ctr" rtl="0" fontAlgn="base">
        <a:spcBef>
          <a:spcPct val="0"/>
        </a:spcBef>
        <a:spcAft>
          <a:spcPct val="0"/>
        </a:spcAft>
        <a:defRPr sz="2800" b="1">
          <a:solidFill>
            <a:schemeClr val="tx2"/>
          </a:solidFill>
          <a:latin typeface="Arial" charset="0"/>
        </a:defRPr>
      </a:lvl6pPr>
      <a:lvl7pPr marL="914400" algn="ctr" rtl="0" fontAlgn="base">
        <a:spcBef>
          <a:spcPct val="0"/>
        </a:spcBef>
        <a:spcAft>
          <a:spcPct val="0"/>
        </a:spcAft>
        <a:defRPr sz="2800" b="1">
          <a:solidFill>
            <a:schemeClr val="tx2"/>
          </a:solidFill>
          <a:latin typeface="Arial" charset="0"/>
        </a:defRPr>
      </a:lvl7pPr>
      <a:lvl8pPr marL="1371600" algn="ctr" rtl="0" fontAlgn="base">
        <a:spcBef>
          <a:spcPct val="0"/>
        </a:spcBef>
        <a:spcAft>
          <a:spcPct val="0"/>
        </a:spcAft>
        <a:defRPr sz="2800" b="1">
          <a:solidFill>
            <a:schemeClr val="tx2"/>
          </a:solidFill>
          <a:latin typeface="Arial" charset="0"/>
        </a:defRPr>
      </a:lvl8pPr>
      <a:lvl9pPr marL="1828800" algn="ctr" rtl="0" fontAlgn="base">
        <a:spcBef>
          <a:spcPct val="0"/>
        </a:spcBef>
        <a:spcAft>
          <a:spcPct val="0"/>
        </a:spcAft>
        <a:defRPr sz="2800" b="1">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2"/>
        </a:buClr>
        <a:buFont typeface="Arial" panose="020B0604020202020204" pitchFamily="34" charset="0"/>
        <a:buChar char="•"/>
        <a:defRPr sz="2800" b="1">
          <a:solidFill>
            <a:schemeClr val="tx1"/>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lr>
          <a:schemeClr val="accent2"/>
        </a:buClr>
        <a:buSzPct val="60000"/>
        <a:buFont typeface="Wingdings" panose="05000000000000000000" pitchFamily="2" charset="2"/>
        <a:buChar char="Ø"/>
        <a:defRPr sz="2600" b="1">
          <a:solidFill>
            <a:schemeClr val="tx1"/>
          </a:solidFill>
          <a:latin typeface="Calibri" panose="020F0502020204030204" pitchFamily="34" charset="0"/>
          <a:cs typeface="Calibri" panose="020F0502020204030204" pitchFamily="34" charset="0"/>
        </a:defRPr>
      </a:lvl2pPr>
      <a:lvl3pPr marL="1143000" indent="-228600" algn="l" rtl="0" eaLnBrk="0" fontAlgn="base" hangingPunct="0">
        <a:spcBef>
          <a:spcPct val="20000"/>
        </a:spcBef>
        <a:spcAft>
          <a:spcPct val="0"/>
        </a:spcAft>
        <a:buClr>
          <a:schemeClr val="accent2"/>
        </a:buClr>
        <a:buSzPct val="70000"/>
        <a:buFont typeface="Wingdings" panose="05000000000000000000" pitchFamily="2" charset="2"/>
        <a:buChar char="§"/>
        <a:defRPr sz="2400" b="1">
          <a:solidFill>
            <a:schemeClr val="tx1"/>
          </a:solidFill>
          <a:latin typeface="Calibri" panose="020F0502020204030204" pitchFamily="34" charset="0"/>
          <a:cs typeface="Calibri" panose="020F0502020204030204" pitchFamily="34" charset="0"/>
        </a:defRPr>
      </a:lvl3pPr>
      <a:lvl4pPr marL="1600200" indent="-228600" algn="l" rtl="0" eaLnBrk="0" fontAlgn="base" hangingPunct="0">
        <a:spcBef>
          <a:spcPct val="20000"/>
        </a:spcBef>
        <a:spcAft>
          <a:spcPct val="0"/>
        </a:spcAft>
        <a:buClr>
          <a:schemeClr val="accent2"/>
        </a:buClr>
        <a:buChar char="–"/>
        <a:defRPr sz="2000" b="1">
          <a:solidFill>
            <a:schemeClr val="tx1"/>
          </a:solidFill>
          <a:latin typeface="Calibri" panose="020F0502020204030204" pitchFamily="34" charset="0"/>
          <a:cs typeface="Calibri" panose="020F0502020204030204" pitchFamily="34" charset="0"/>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2000" b="1">
          <a:solidFill>
            <a:schemeClr val="tx1"/>
          </a:solidFill>
          <a:latin typeface="+mn-lt"/>
        </a:defRPr>
      </a:lvl6pPr>
      <a:lvl7pPr marL="2971800" indent="-228600" algn="l" rtl="0" fontAlgn="base">
        <a:spcBef>
          <a:spcPct val="20000"/>
        </a:spcBef>
        <a:spcAft>
          <a:spcPct val="0"/>
        </a:spcAft>
        <a:buChar char="»"/>
        <a:defRPr sz="2000" b="1">
          <a:solidFill>
            <a:schemeClr val="tx1"/>
          </a:solidFill>
          <a:latin typeface="+mn-lt"/>
        </a:defRPr>
      </a:lvl7pPr>
      <a:lvl8pPr marL="3429000" indent="-228600" algn="l" rtl="0" fontAlgn="base">
        <a:spcBef>
          <a:spcPct val="20000"/>
        </a:spcBef>
        <a:spcAft>
          <a:spcPct val="0"/>
        </a:spcAft>
        <a:buChar char="»"/>
        <a:defRPr sz="2000" b="1">
          <a:solidFill>
            <a:schemeClr val="tx1"/>
          </a:solidFill>
          <a:latin typeface="+mn-lt"/>
        </a:defRPr>
      </a:lvl8pPr>
      <a:lvl9pPr marL="3886200"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blue.usps.gov/bma/"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hyperlink" Target="http://beta.postalpro.usps.com/" TargetMode="External"/><Relationship Id="rId4" Type="http://schemas.openxmlformats.org/officeDocument/2006/relationships/hyperlink" Target="https://ribbs.usps.gov/"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249238" y="1346200"/>
            <a:ext cx="863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spAutoFit/>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 charset="-128"/>
              </a:defRPr>
            </a:lvl9pPr>
          </a:lstStyle>
          <a:p>
            <a:pPr>
              <a:spcBef>
                <a:spcPct val="50000"/>
              </a:spcBef>
            </a:pPr>
            <a:endParaRPr lang="en-US">
              <a:latin typeface="Times" pitchFamily="18" charset="0"/>
              <a:cs typeface="Arial" charset="0"/>
            </a:endParaRPr>
          </a:p>
        </p:txBody>
      </p:sp>
      <p:sp>
        <p:nvSpPr>
          <p:cNvPr id="3075" name="Text Box 3"/>
          <p:cNvSpPr txBox="1">
            <a:spLocks noChangeArrowheads="1"/>
          </p:cNvSpPr>
          <p:nvPr/>
        </p:nvSpPr>
        <p:spPr bwMode="auto">
          <a:xfrm>
            <a:off x="249238" y="1346200"/>
            <a:ext cx="863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spAutoFit/>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 charset="-128"/>
              </a:defRPr>
            </a:lvl9pPr>
          </a:lstStyle>
          <a:p>
            <a:pPr>
              <a:spcBef>
                <a:spcPct val="50000"/>
              </a:spcBef>
            </a:pPr>
            <a:endParaRPr lang="en-US">
              <a:latin typeface="Times" pitchFamily="18" charset="0"/>
              <a:cs typeface="Arial" charset="0"/>
            </a:endParaRPr>
          </a:p>
        </p:txBody>
      </p:sp>
      <p:sp>
        <p:nvSpPr>
          <p:cNvPr id="3076" name="Text Box 4"/>
          <p:cNvSpPr txBox="1">
            <a:spLocks noChangeArrowheads="1"/>
          </p:cNvSpPr>
          <p:nvPr/>
        </p:nvSpPr>
        <p:spPr bwMode="auto">
          <a:xfrm>
            <a:off x="249238" y="855663"/>
            <a:ext cx="8636000"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spAutoFit/>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 charset="-128"/>
              </a:defRPr>
            </a:lvl9pPr>
          </a:lstStyle>
          <a:p>
            <a:pPr algn="ctr"/>
            <a:endParaRPr lang="en-US" sz="3200" b="1" dirty="0"/>
          </a:p>
          <a:p>
            <a:pPr algn="ctr"/>
            <a:endParaRPr lang="en-US" sz="3200" b="1" dirty="0"/>
          </a:p>
          <a:p>
            <a:pPr algn="ctr"/>
            <a:endParaRPr lang="en-US" sz="3200" b="1" dirty="0"/>
          </a:p>
          <a:p>
            <a:pPr algn="ctr"/>
            <a:r>
              <a:rPr lang="en-US" sz="4000" b="1" dirty="0" smtClean="0">
                <a:latin typeface="Arial Black" panose="020B0A04020102020204" pitchFamily="34" charset="0"/>
              </a:rPr>
              <a:t>Price Changes</a:t>
            </a:r>
            <a:endParaRPr lang="en-US" sz="4000" b="1" dirty="0">
              <a:latin typeface="Arial Black" panose="020B0A04020102020204" pitchFamily="34" charset="0"/>
            </a:endParaRPr>
          </a:p>
          <a:p>
            <a:pPr algn="ctr"/>
            <a:endParaRPr lang="en-US" sz="4000" b="1" dirty="0" smtClean="0">
              <a:latin typeface="Arial Black" panose="020B0A04020102020204" pitchFamily="34" charset="0"/>
            </a:endParaRPr>
          </a:p>
          <a:p>
            <a:pPr algn="ctr"/>
            <a:r>
              <a:rPr lang="en-US" sz="3600" b="1" dirty="0" smtClean="0">
                <a:latin typeface="Arial Black" panose="020B0A04020102020204" pitchFamily="34" charset="0"/>
              </a:rPr>
              <a:t>NAAD/Mailers Hug Legislative Affairs Conference</a:t>
            </a:r>
            <a:endParaRPr lang="en-US" sz="3600" b="1" dirty="0">
              <a:latin typeface="Arial Black" panose="020B0A04020102020204" pitchFamily="34" charset="0"/>
            </a:endParaRPr>
          </a:p>
          <a:p>
            <a:pPr algn="ctr"/>
            <a:endParaRPr lang="en-US" b="1" dirty="0">
              <a:latin typeface="Arial Black" panose="020B0A04020102020204" pitchFamily="34" charset="0"/>
            </a:endParaRPr>
          </a:p>
          <a:p>
            <a:pPr algn="ctr"/>
            <a:endParaRPr lang="en-US" b="1" dirty="0">
              <a:latin typeface="Arial Black" panose="020B0A04020102020204" pitchFamily="34" charset="0"/>
            </a:endParaRPr>
          </a:p>
          <a:p>
            <a:pPr algn="ctr"/>
            <a:endParaRPr lang="en-US" b="1" dirty="0" smtClean="0">
              <a:solidFill>
                <a:schemeClr val="accent2"/>
              </a:solidFill>
              <a:latin typeface="Arial Black" panose="020B0A04020102020204" pitchFamily="34" charset="0"/>
            </a:endParaRPr>
          </a:p>
          <a:p>
            <a:pPr algn="ctr"/>
            <a:endParaRPr lang="en-US" b="1" dirty="0" smtClean="0">
              <a:solidFill>
                <a:schemeClr val="accent2"/>
              </a:solidFill>
              <a:latin typeface="Arial Black" panose="020B0A04020102020204" pitchFamily="34" charset="0"/>
            </a:endParaRPr>
          </a:p>
          <a:p>
            <a:pPr algn="ctr"/>
            <a:r>
              <a:rPr lang="en-US" b="1" dirty="0" smtClean="0">
                <a:solidFill>
                  <a:schemeClr val="accent2"/>
                </a:solidFill>
                <a:latin typeface="Arial Black" panose="020B0A04020102020204" pitchFamily="34" charset="0"/>
              </a:rPr>
              <a:t>April 6, </a:t>
            </a:r>
            <a:r>
              <a:rPr lang="en-US" b="1" dirty="0" smtClean="0">
                <a:solidFill>
                  <a:schemeClr val="accent2"/>
                </a:solidFill>
                <a:latin typeface="Arial Black" panose="020B0A04020102020204" pitchFamily="34" charset="0"/>
              </a:rPr>
              <a:t>2017</a:t>
            </a:r>
            <a:endParaRPr lang="en-US" dirty="0"/>
          </a:p>
          <a:p>
            <a:pPr algn="ctr"/>
            <a:r>
              <a:rPr lang="en-US" b="1" dirty="0"/>
              <a:t> </a:t>
            </a:r>
          </a:p>
        </p:txBody>
      </p:sp>
    </p:spTree>
    <p:extLst>
      <p:ext uri="{BB962C8B-B14F-4D97-AF65-F5344CB8AC3E}">
        <p14:creationId xmlns:p14="http://schemas.microsoft.com/office/powerpoint/2010/main" val="146145403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8340" y="935640"/>
            <a:ext cx="8272130" cy="4614524"/>
          </a:xfrm>
        </p:spPr>
        <p:txBody>
          <a:bodyPr/>
          <a:lstStyle/>
          <a:p>
            <a:pPr algn="l"/>
            <a:endParaRPr lang="en-US" dirty="0" smtClean="0"/>
          </a:p>
          <a:p>
            <a:pPr marL="339725" indent="-339725" algn="l">
              <a:buFont typeface="Wingdings" panose="05000000000000000000" pitchFamily="2" charset="2"/>
              <a:buChar char="Ø"/>
            </a:pPr>
            <a:r>
              <a:rPr lang="en-US" dirty="0"/>
              <a:t>2018 Promotions</a:t>
            </a:r>
          </a:p>
          <a:p>
            <a:pPr marL="339725" indent="-339725" algn="l">
              <a:buFont typeface="Wingdings" panose="05000000000000000000" pitchFamily="2" charset="2"/>
              <a:buChar char="Ø"/>
            </a:pPr>
            <a:endParaRPr lang="en-US" dirty="0"/>
          </a:p>
          <a:p>
            <a:pPr marL="339725" indent="-339725" algn="l">
              <a:buFont typeface="Wingdings" panose="05000000000000000000" pitchFamily="2" charset="2"/>
              <a:buChar char="Ø"/>
            </a:pPr>
            <a:r>
              <a:rPr lang="en-US" dirty="0" smtClean="0"/>
              <a:t>Further incent bundles on 5-Digit pallets</a:t>
            </a:r>
          </a:p>
          <a:p>
            <a:pPr marL="339725" indent="-339725" algn="l">
              <a:buFont typeface="Wingdings" panose="05000000000000000000" pitchFamily="2" charset="2"/>
              <a:buChar char="Ø"/>
            </a:pPr>
            <a:endParaRPr lang="en-US" dirty="0" smtClean="0"/>
          </a:p>
          <a:p>
            <a:pPr marL="339725" indent="-339725" algn="l">
              <a:buFont typeface="Wingdings" panose="05000000000000000000" pitchFamily="2" charset="2"/>
              <a:buChar char="Ø"/>
            </a:pPr>
            <a:r>
              <a:rPr lang="en-US" dirty="0">
                <a:solidFill>
                  <a:srgbClr val="000000"/>
                </a:solidFill>
              </a:rPr>
              <a:t>EDDM Letters </a:t>
            </a:r>
          </a:p>
          <a:p>
            <a:pPr marL="339725" indent="-339725" algn="l">
              <a:buFont typeface="Wingdings" panose="05000000000000000000" pitchFamily="2" charset="2"/>
              <a:buChar char="Ø"/>
            </a:pPr>
            <a:endParaRPr lang="en-US" dirty="0"/>
          </a:p>
          <a:p>
            <a:pPr marL="339725" indent="-339725" algn="l">
              <a:buFont typeface="Wingdings" panose="05000000000000000000" pitchFamily="2" charset="2"/>
              <a:buChar char="Ø"/>
            </a:pPr>
            <a:r>
              <a:rPr lang="en-US" dirty="0">
                <a:solidFill>
                  <a:srgbClr val="000000"/>
                </a:solidFill>
              </a:rPr>
              <a:t>Simplify the pricing structure for Picture </a:t>
            </a:r>
            <a:r>
              <a:rPr lang="en-US" dirty="0" smtClean="0">
                <a:solidFill>
                  <a:srgbClr val="000000"/>
                </a:solidFill>
              </a:rPr>
              <a:t>Permit</a:t>
            </a:r>
          </a:p>
          <a:p>
            <a:pPr marL="339725" indent="-339725" algn="l">
              <a:buFont typeface="Wingdings" panose="05000000000000000000" pitchFamily="2" charset="2"/>
              <a:buChar char="Ø"/>
            </a:pPr>
            <a:endParaRPr lang="en-US" dirty="0">
              <a:solidFill>
                <a:srgbClr val="000000"/>
              </a:solidFill>
            </a:endParaRPr>
          </a:p>
          <a:p>
            <a:pPr marL="339725" indent="-339725" algn="l">
              <a:buFont typeface="Wingdings" panose="05000000000000000000" pitchFamily="2" charset="2"/>
              <a:buChar char="Ø"/>
            </a:pPr>
            <a:endParaRPr lang="en-US" dirty="0">
              <a:solidFill>
                <a:srgbClr val="000000"/>
              </a:solidFill>
            </a:endParaRPr>
          </a:p>
          <a:p>
            <a:pPr marL="339725" indent="-339725" algn="l">
              <a:buFont typeface="Wingdings" panose="05000000000000000000" pitchFamily="2" charset="2"/>
              <a:buChar char="Ø"/>
            </a:pPr>
            <a:endParaRPr lang="en-US" dirty="0">
              <a:solidFill>
                <a:srgbClr val="000000"/>
              </a:solidFill>
            </a:endParaRPr>
          </a:p>
          <a:p>
            <a:pPr marL="339725" indent="-339725" algn="l">
              <a:buFont typeface="Wingdings" panose="05000000000000000000" pitchFamily="2" charset="2"/>
              <a:buChar char="Ø"/>
            </a:pPr>
            <a:endParaRPr lang="en-US" dirty="0" smtClean="0"/>
          </a:p>
          <a:p>
            <a:pPr algn="l"/>
            <a:endParaRPr lang="en-US" sz="2400" b="0" dirty="0"/>
          </a:p>
        </p:txBody>
      </p:sp>
      <p:sp>
        <p:nvSpPr>
          <p:cNvPr id="4" name="Title 2"/>
          <p:cNvSpPr txBox="1">
            <a:spLocks/>
          </p:cNvSpPr>
          <p:nvPr/>
        </p:nvSpPr>
        <p:spPr bwMode="auto">
          <a:xfrm>
            <a:off x="724486" y="350152"/>
            <a:ext cx="8229600" cy="65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Arial" charset="0"/>
              </a:defRPr>
            </a:lvl2pPr>
            <a:lvl3pPr algn="l" rtl="0" eaLnBrk="0" fontAlgn="base" hangingPunct="0">
              <a:spcBef>
                <a:spcPct val="0"/>
              </a:spcBef>
              <a:spcAft>
                <a:spcPct val="0"/>
              </a:spcAft>
              <a:defRPr sz="2400" b="1">
                <a:solidFill>
                  <a:srgbClr val="CC0000"/>
                </a:solidFill>
                <a:latin typeface="Arial" charset="0"/>
              </a:defRPr>
            </a:lvl3pPr>
            <a:lvl4pPr algn="l" rtl="0" eaLnBrk="0" fontAlgn="base" hangingPunct="0">
              <a:spcBef>
                <a:spcPct val="0"/>
              </a:spcBef>
              <a:spcAft>
                <a:spcPct val="0"/>
              </a:spcAft>
              <a:defRPr sz="2400" b="1">
                <a:solidFill>
                  <a:srgbClr val="CC0000"/>
                </a:solidFill>
                <a:latin typeface="Arial" charset="0"/>
              </a:defRPr>
            </a:lvl4pPr>
            <a:lvl5pPr algn="l" rtl="0" eaLnBrk="0" fontAlgn="base" hangingPunct="0">
              <a:spcBef>
                <a:spcPct val="0"/>
              </a:spcBef>
              <a:spcAft>
                <a:spcPct val="0"/>
              </a:spcAft>
              <a:defRPr sz="2400" b="1">
                <a:solidFill>
                  <a:srgbClr val="CC0000"/>
                </a:solidFill>
                <a:latin typeface="Arial" charset="0"/>
              </a:defRPr>
            </a:lvl5pPr>
            <a:lvl6pPr marL="457200" algn="l" rtl="0" fontAlgn="base">
              <a:spcBef>
                <a:spcPct val="0"/>
              </a:spcBef>
              <a:spcAft>
                <a:spcPct val="0"/>
              </a:spcAft>
              <a:defRPr sz="2400" b="1">
                <a:solidFill>
                  <a:srgbClr val="CC0000"/>
                </a:solidFill>
                <a:latin typeface="Arial" charset="0"/>
              </a:defRPr>
            </a:lvl6pPr>
            <a:lvl7pPr marL="914400" algn="l" rtl="0" fontAlgn="base">
              <a:spcBef>
                <a:spcPct val="0"/>
              </a:spcBef>
              <a:spcAft>
                <a:spcPct val="0"/>
              </a:spcAft>
              <a:defRPr sz="2400" b="1">
                <a:solidFill>
                  <a:srgbClr val="CC0000"/>
                </a:solidFill>
                <a:latin typeface="Arial" charset="0"/>
              </a:defRPr>
            </a:lvl7pPr>
            <a:lvl8pPr marL="1371600" algn="l" rtl="0" fontAlgn="base">
              <a:spcBef>
                <a:spcPct val="0"/>
              </a:spcBef>
              <a:spcAft>
                <a:spcPct val="0"/>
              </a:spcAft>
              <a:defRPr sz="2400" b="1">
                <a:solidFill>
                  <a:srgbClr val="CC0000"/>
                </a:solidFill>
                <a:latin typeface="Arial" charset="0"/>
              </a:defRPr>
            </a:lvl8pPr>
            <a:lvl9pPr marL="1828800" algn="l" rtl="0" fontAlgn="base">
              <a:spcBef>
                <a:spcPct val="0"/>
              </a:spcBef>
              <a:spcAft>
                <a:spcPct val="0"/>
              </a:spcAft>
              <a:defRPr sz="2400" b="1">
                <a:solidFill>
                  <a:srgbClr val="CC0000"/>
                </a:solidFill>
                <a:latin typeface="Arial" charset="0"/>
              </a:defRPr>
            </a:lvl9pPr>
          </a:lstStyle>
          <a:p>
            <a:pPr algn="r"/>
            <a:r>
              <a:rPr lang="en-US" kern="0" dirty="0" smtClean="0">
                <a:solidFill>
                  <a:srgbClr val="FFFFFF"/>
                </a:solidFill>
              </a:rPr>
              <a:t>Marketing Mail</a:t>
            </a:r>
          </a:p>
          <a:p>
            <a:pPr algn="r"/>
            <a:r>
              <a:rPr lang="en-US" kern="0" dirty="0">
                <a:solidFill>
                  <a:srgbClr val="FFFFFF"/>
                </a:solidFill>
              </a:rPr>
              <a:t>Initiatives Under Consideration</a:t>
            </a:r>
            <a:endParaRPr lang="en-US" kern="0" dirty="0"/>
          </a:p>
          <a:p>
            <a:pPr algn="r"/>
            <a:endParaRPr lang="en-US" kern="0" dirty="0"/>
          </a:p>
        </p:txBody>
      </p:sp>
      <p:sp>
        <p:nvSpPr>
          <p:cNvPr id="5" name="Slide Number Placeholder 3"/>
          <p:cNvSpPr>
            <a:spLocks noGrp="1"/>
          </p:cNvSpPr>
          <p:nvPr>
            <p:ph type="sldNum" sz="quarter" idx="10"/>
          </p:nvPr>
        </p:nvSpPr>
        <p:spPr>
          <a:xfrm>
            <a:off x="8267700" y="6477000"/>
            <a:ext cx="7239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rgbClr val="000066"/>
                </a:solidFill>
                <a:latin typeface="Arial" charset="0"/>
              </a:defRPr>
            </a:lvl1pPr>
            <a:lvl2pPr marL="742950" indent="-285750" eaLnBrk="0" hangingPunct="0">
              <a:defRPr sz="1600" b="1">
                <a:solidFill>
                  <a:srgbClr val="000066"/>
                </a:solidFill>
                <a:latin typeface="Arial" charset="0"/>
              </a:defRPr>
            </a:lvl2pPr>
            <a:lvl3pPr marL="1143000" indent="-228600" eaLnBrk="0" hangingPunct="0">
              <a:defRPr sz="1600" b="1">
                <a:solidFill>
                  <a:srgbClr val="000066"/>
                </a:solidFill>
                <a:latin typeface="Arial" charset="0"/>
              </a:defRPr>
            </a:lvl3pPr>
            <a:lvl4pPr marL="1600200" indent="-228600" eaLnBrk="0" hangingPunct="0">
              <a:defRPr sz="1600" b="1">
                <a:solidFill>
                  <a:srgbClr val="000066"/>
                </a:solidFill>
                <a:latin typeface="Arial" charset="0"/>
              </a:defRPr>
            </a:lvl4pPr>
            <a:lvl5pPr marL="2057400" indent="-228600" eaLnBrk="0" hangingPunct="0">
              <a:defRPr sz="1600" b="1">
                <a:solidFill>
                  <a:srgbClr val="000066"/>
                </a:solidFill>
                <a:latin typeface="Arial" charset="0"/>
              </a:defRPr>
            </a:lvl5pPr>
            <a:lvl6pPr marL="2514600" indent="-228600" eaLnBrk="0" fontAlgn="base" hangingPunct="0">
              <a:spcBef>
                <a:spcPct val="0"/>
              </a:spcBef>
              <a:spcAft>
                <a:spcPct val="0"/>
              </a:spcAft>
              <a:defRPr sz="1600" b="1">
                <a:solidFill>
                  <a:srgbClr val="000066"/>
                </a:solidFill>
                <a:latin typeface="Arial" charset="0"/>
              </a:defRPr>
            </a:lvl6pPr>
            <a:lvl7pPr marL="2971800" indent="-228600" eaLnBrk="0" fontAlgn="base" hangingPunct="0">
              <a:spcBef>
                <a:spcPct val="0"/>
              </a:spcBef>
              <a:spcAft>
                <a:spcPct val="0"/>
              </a:spcAft>
              <a:defRPr sz="1600" b="1">
                <a:solidFill>
                  <a:srgbClr val="000066"/>
                </a:solidFill>
                <a:latin typeface="Arial" charset="0"/>
              </a:defRPr>
            </a:lvl7pPr>
            <a:lvl8pPr marL="3429000" indent="-228600" eaLnBrk="0" fontAlgn="base" hangingPunct="0">
              <a:spcBef>
                <a:spcPct val="0"/>
              </a:spcBef>
              <a:spcAft>
                <a:spcPct val="0"/>
              </a:spcAft>
              <a:defRPr sz="1600" b="1">
                <a:solidFill>
                  <a:srgbClr val="000066"/>
                </a:solidFill>
                <a:latin typeface="Arial" charset="0"/>
              </a:defRPr>
            </a:lvl8pPr>
            <a:lvl9pPr marL="3886200" indent="-228600" eaLnBrk="0" fontAlgn="base" hangingPunct="0">
              <a:spcBef>
                <a:spcPct val="0"/>
              </a:spcBef>
              <a:spcAft>
                <a:spcPct val="0"/>
              </a:spcAft>
              <a:defRPr sz="1600" b="1">
                <a:solidFill>
                  <a:srgbClr val="000066"/>
                </a:solidFill>
                <a:latin typeface="Arial" charset="0"/>
              </a:defRPr>
            </a:lvl9pPr>
          </a:lstStyle>
          <a:p>
            <a:fld id="{3577FBFA-969B-43D6-AA3A-89C7A1D37F61}" type="slidenum">
              <a:rPr lang="en-US" sz="1000" smtClean="0">
                <a:solidFill>
                  <a:srgbClr val="989A99"/>
                </a:solidFill>
              </a:rPr>
              <a:pPr/>
              <a:t>10</a:t>
            </a:fld>
            <a:endParaRPr lang="en-US" sz="1000" dirty="0" smtClean="0">
              <a:solidFill>
                <a:srgbClr val="989A99"/>
              </a:solidFill>
            </a:endParaRPr>
          </a:p>
        </p:txBody>
      </p:sp>
    </p:spTree>
    <p:extLst>
      <p:ext uri="{BB962C8B-B14F-4D97-AF65-F5344CB8AC3E}">
        <p14:creationId xmlns:p14="http://schemas.microsoft.com/office/powerpoint/2010/main" val="2970349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8340" y="925007"/>
            <a:ext cx="8272130" cy="4614524"/>
          </a:xfrm>
        </p:spPr>
        <p:txBody>
          <a:bodyPr/>
          <a:lstStyle/>
          <a:p>
            <a:pPr algn="l"/>
            <a:endParaRPr lang="en-US" dirty="0" smtClean="0"/>
          </a:p>
          <a:p>
            <a:pPr algn="l"/>
            <a:endParaRPr lang="en-US" sz="2400" b="0" dirty="0" smtClean="0"/>
          </a:p>
          <a:p>
            <a:pPr algn="l"/>
            <a:endParaRPr lang="en-US" sz="2400" b="0" dirty="0"/>
          </a:p>
          <a:p>
            <a:pPr algn="l"/>
            <a:endParaRPr lang="en-US" sz="2400" b="0" dirty="0" smtClean="0"/>
          </a:p>
          <a:p>
            <a:pPr algn="l"/>
            <a:endParaRPr lang="en-US" sz="2400" b="0" dirty="0"/>
          </a:p>
        </p:txBody>
      </p:sp>
      <p:sp>
        <p:nvSpPr>
          <p:cNvPr id="4" name="Title 2"/>
          <p:cNvSpPr txBox="1">
            <a:spLocks/>
          </p:cNvSpPr>
          <p:nvPr/>
        </p:nvSpPr>
        <p:spPr bwMode="auto">
          <a:xfrm>
            <a:off x="724486" y="345608"/>
            <a:ext cx="8229600" cy="65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Arial" charset="0"/>
              </a:defRPr>
            </a:lvl2pPr>
            <a:lvl3pPr algn="l" rtl="0" eaLnBrk="0" fontAlgn="base" hangingPunct="0">
              <a:spcBef>
                <a:spcPct val="0"/>
              </a:spcBef>
              <a:spcAft>
                <a:spcPct val="0"/>
              </a:spcAft>
              <a:defRPr sz="2400" b="1">
                <a:solidFill>
                  <a:srgbClr val="CC0000"/>
                </a:solidFill>
                <a:latin typeface="Arial" charset="0"/>
              </a:defRPr>
            </a:lvl3pPr>
            <a:lvl4pPr algn="l" rtl="0" eaLnBrk="0" fontAlgn="base" hangingPunct="0">
              <a:spcBef>
                <a:spcPct val="0"/>
              </a:spcBef>
              <a:spcAft>
                <a:spcPct val="0"/>
              </a:spcAft>
              <a:defRPr sz="2400" b="1">
                <a:solidFill>
                  <a:srgbClr val="CC0000"/>
                </a:solidFill>
                <a:latin typeface="Arial" charset="0"/>
              </a:defRPr>
            </a:lvl4pPr>
            <a:lvl5pPr algn="l" rtl="0" eaLnBrk="0" fontAlgn="base" hangingPunct="0">
              <a:spcBef>
                <a:spcPct val="0"/>
              </a:spcBef>
              <a:spcAft>
                <a:spcPct val="0"/>
              </a:spcAft>
              <a:defRPr sz="2400" b="1">
                <a:solidFill>
                  <a:srgbClr val="CC0000"/>
                </a:solidFill>
                <a:latin typeface="Arial" charset="0"/>
              </a:defRPr>
            </a:lvl5pPr>
            <a:lvl6pPr marL="457200" algn="l" rtl="0" fontAlgn="base">
              <a:spcBef>
                <a:spcPct val="0"/>
              </a:spcBef>
              <a:spcAft>
                <a:spcPct val="0"/>
              </a:spcAft>
              <a:defRPr sz="2400" b="1">
                <a:solidFill>
                  <a:srgbClr val="CC0000"/>
                </a:solidFill>
                <a:latin typeface="Arial" charset="0"/>
              </a:defRPr>
            </a:lvl6pPr>
            <a:lvl7pPr marL="914400" algn="l" rtl="0" fontAlgn="base">
              <a:spcBef>
                <a:spcPct val="0"/>
              </a:spcBef>
              <a:spcAft>
                <a:spcPct val="0"/>
              </a:spcAft>
              <a:defRPr sz="2400" b="1">
                <a:solidFill>
                  <a:srgbClr val="CC0000"/>
                </a:solidFill>
                <a:latin typeface="Arial" charset="0"/>
              </a:defRPr>
            </a:lvl7pPr>
            <a:lvl8pPr marL="1371600" algn="l" rtl="0" fontAlgn="base">
              <a:spcBef>
                <a:spcPct val="0"/>
              </a:spcBef>
              <a:spcAft>
                <a:spcPct val="0"/>
              </a:spcAft>
              <a:defRPr sz="2400" b="1">
                <a:solidFill>
                  <a:srgbClr val="CC0000"/>
                </a:solidFill>
                <a:latin typeface="Arial" charset="0"/>
              </a:defRPr>
            </a:lvl8pPr>
            <a:lvl9pPr marL="1828800" algn="l" rtl="0" fontAlgn="base">
              <a:spcBef>
                <a:spcPct val="0"/>
              </a:spcBef>
              <a:spcAft>
                <a:spcPct val="0"/>
              </a:spcAft>
              <a:defRPr sz="2400" b="1">
                <a:solidFill>
                  <a:srgbClr val="CC0000"/>
                </a:solidFill>
                <a:latin typeface="Arial" charset="0"/>
              </a:defRPr>
            </a:lvl9pPr>
          </a:lstStyle>
          <a:p>
            <a:pPr algn="r"/>
            <a:r>
              <a:rPr lang="en-US" kern="0" dirty="0" smtClean="0">
                <a:solidFill>
                  <a:srgbClr val="FFFFFF"/>
                </a:solidFill>
              </a:rPr>
              <a:t>Periodicals</a:t>
            </a:r>
          </a:p>
          <a:p>
            <a:pPr algn="r"/>
            <a:r>
              <a:rPr lang="en-US" kern="0" dirty="0">
                <a:solidFill>
                  <a:srgbClr val="FFFFFF"/>
                </a:solidFill>
              </a:rPr>
              <a:t>Initiatives Under Consideration</a:t>
            </a:r>
            <a:endParaRPr lang="en-US" kern="0" dirty="0"/>
          </a:p>
          <a:p>
            <a:pPr algn="r"/>
            <a:endParaRPr lang="en-US" kern="0" dirty="0"/>
          </a:p>
        </p:txBody>
      </p:sp>
      <p:sp>
        <p:nvSpPr>
          <p:cNvPr id="5" name="Slide Number Placeholder 3"/>
          <p:cNvSpPr>
            <a:spLocks noGrp="1"/>
          </p:cNvSpPr>
          <p:nvPr>
            <p:ph type="sldNum" sz="quarter" idx="10"/>
          </p:nvPr>
        </p:nvSpPr>
        <p:spPr>
          <a:xfrm>
            <a:off x="8267700" y="6477000"/>
            <a:ext cx="7239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rgbClr val="000066"/>
                </a:solidFill>
                <a:latin typeface="Arial" charset="0"/>
              </a:defRPr>
            </a:lvl1pPr>
            <a:lvl2pPr marL="742950" indent="-285750" eaLnBrk="0" hangingPunct="0">
              <a:defRPr sz="1600" b="1">
                <a:solidFill>
                  <a:srgbClr val="000066"/>
                </a:solidFill>
                <a:latin typeface="Arial" charset="0"/>
              </a:defRPr>
            </a:lvl2pPr>
            <a:lvl3pPr marL="1143000" indent="-228600" eaLnBrk="0" hangingPunct="0">
              <a:defRPr sz="1600" b="1">
                <a:solidFill>
                  <a:srgbClr val="000066"/>
                </a:solidFill>
                <a:latin typeface="Arial" charset="0"/>
              </a:defRPr>
            </a:lvl3pPr>
            <a:lvl4pPr marL="1600200" indent="-228600" eaLnBrk="0" hangingPunct="0">
              <a:defRPr sz="1600" b="1">
                <a:solidFill>
                  <a:srgbClr val="000066"/>
                </a:solidFill>
                <a:latin typeface="Arial" charset="0"/>
              </a:defRPr>
            </a:lvl4pPr>
            <a:lvl5pPr marL="2057400" indent="-228600" eaLnBrk="0" hangingPunct="0">
              <a:defRPr sz="1600" b="1">
                <a:solidFill>
                  <a:srgbClr val="000066"/>
                </a:solidFill>
                <a:latin typeface="Arial" charset="0"/>
              </a:defRPr>
            </a:lvl5pPr>
            <a:lvl6pPr marL="2514600" indent="-228600" eaLnBrk="0" fontAlgn="base" hangingPunct="0">
              <a:spcBef>
                <a:spcPct val="0"/>
              </a:spcBef>
              <a:spcAft>
                <a:spcPct val="0"/>
              </a:spcAft>
              <a:defRPr sz="1600" b="1">
                <a:solidFill>
                  <a:srgbClr val="000066"/>
                </a:solidFill>
                <a:latin typeface="Arial" charset="0"/>
              </a:defRPr>
            </a:lvl6pPr>
            <a:lvl7pPr marL="2971800" indent="-228600" eaLnBrk="0" fontAlgn="base" hangingPunct="0">
              <a:spcBef>
                <a:spcPct val="0"/>
              </a:spcBef>
              <a:spcAft>
                <a:spcPct val="0"/>
              </a:spcAft>
              <a:defRPr sz="1600" b="1">
                <a:solidFill>
                  <a:srgbClr val="000066"/>
                </a:solidFill>
                <a:latin typeface="Arial" charset="0"/>
              </a:defRPr>
            </a:lvl7pPr>
            <a:lvl8pPr marL="3429000" indent="-228600" eaLnBrk="0" fontAlgn="base" hangingPunct="0">
              <a:spcBef>
                <a:spcPct val="0"/>
              </a:spcBef>
              <a:spcAft>
                <a:spcPct val="0"/>
              </a:spcAft>
              <a:defRPr sz="1600" b="1">
                <a:solidFill>
                  <a:srgbClr val="000066"/>
                </a:solidFill>
                <a:latin typeface="Arial" charset="0"/>
              </a:defRPr>
            </a:lvl8pPr>
            <a:lvl9pPr marL="3886200" indent="-228600" eaLnBrk="0" fontAlgn="base" hangingPunct="0">
              <a:spcBef>
                <a:spcPct val="0"/>
              </a:spcBef>
              <a:spcAft>
                <a:spcPct val="0"/>
              </a:spcAft>
              <a:defRPr sz="1600" b="1">
                <a:solidFill>
                  <a:srgbClr val="000066"/>
                </a:solidFill>
                <a:latin typeface="Arial" charset="0"/>
              </a:defRPr>
            </a:lvl9pPr>
          </a:lstStyle>
          <a:p>
            <a:fld id="{3577FBFA-969B-43D6-AA3A-89C7A1D37F61}" type="slidenum">
              <a:rPr lang="en-US" sz="1000" smtClean="0">
                <a:solidFill>
                  <a:srgbClr val="989A99"/>
                </a:solidFill>
              </a:rPr>
              <a:pPr/>
              <a:t>11</a:t>
            </a:fld>
            <a:endParaRPr lang="en-US" sz="1000" dirty="0" smtClean="0">
              <a:solidFill>
                <a:srgbClr val="989A99"/>
              </a:solidFill>
            </a:endParaRPr>
          </a:p>
        </p:txBody>
      </p:sp>
      <p:sp>
        <p:nvSpPr>
          <p:cNvPr id="6" name="Rectangle 5"/>
          <p:cNvSpPr/>
          <p:nvPr/>
        </p:nvSpPr>
        <p:spPr>
          <a:xfrm>
            <a:off x="308340" y="903750"/>
            <a:ext cx="7485321" cy="4622804"/>
          </a:xfrm>
          <a:prstGeom prst="rect">
            <a:avLst/>
          </a:prstGeom>
        </p:spPr>
        <p:txBody>
          <a:bodyPr wrap="square">
            <a:spAutoFit/>
          </a:bodyPr>
          <a:lstStyle/>
          <a:p>
            <a:endParaRPr lang="en-US" dirty="0" smtClean="0"/>
          </a:p>
          <a:p>
            <a:endParaRPr lang="en-US" dirty="0" smtClean="0">
              <a:solidFill>
                <a:srgbClr val="000000"/>
              </a:solidFill>
              <a:latin typeface="Calibri" panose="020F0502020204030204" pitchFamily="34" charset="0"/>
              <a:cs typeface="Calibri" panose="020F0502020204030204" pitchFamily="34" charset="0"/>
            </a:endParaRPr>
          </a:p>
          <a:p>
            <a:pPr marL="339725" indent="-339725" eaLnBrk="0" hangingPunct="0">
              <a:spcBef>
                <a:spcPct val="20000"/>
              </a:spcBef>
              <a:buClr>
                <a:schemeClr val="accent2"/>
              </a:buClr>
              <a:buFont typeface="Wingdings" panose="05000000000000000000" pitchFamily="2" charset="2"/>
              <a:buChar char="Ø"/>
            </a:pPr>
            <a:r>
              <a:rPr lang="en-US" sz="2800" dirty="0">
                <a:solidFill>
                  <a:schemeClr val="tx1"/>
                </a:solidFill>
                <a:latin typeface="Calibri" panose="020F0502020204030204" pitchFamily="34" charset="0"/>
                <a:cs typeface="Calibri" panose="020F0502020204030204" pitchFamily="34" charset="0"/>
              </a:rPr>
              <a:t>Periodicals Sack/Tray Pricing</a:t>
            </a:r>
          </a:p>
          <a:p>
            <a:pPr marL="339725" indent="-339725" eaLnBrk="0" hangingPunct="0">
              <a:spcBef>
                <a:spcPct val="20000"/>
              </a:spcBef>
              <a:buClr>
                <a:schemeClr val="accent2"/>
              </a:buClr>
              <a:buFont typeface="Wingdings" panose="05000000000000000000" pitchFamily="2" charset="2"/>
              <a:buChar char="Ø"/>
            </a:pPr>
            <a:r>
              <a:rPr lang="en-US" sz="2800" dirty="0" smtClean="0">
                <a:solidFill>
                  <a:schemeClr val="tx1"/>
                </a:solidFill>
                <a:latin typeface="Calibri" panose="020F0502020204030204" pitchFamily="34" charset="0"/>
                <a:cs typeface="Calibri" panose="020F0502020204030204" pitchFamily="34" charset="0"/>
              </a:rPr>
              <a:t> </a:t>
            </a:r>
            <a:endParaRPr lang="en-US" sz="2800" dirty="0">
              <a:solidFill>
                <a:schemeClr val="tx1"/>
              </a:solidFill>
              <a:latin typeface="Calibri" panose="020F0502020204030204" pitchFamily="34" charset="0"/>
              <a:cs typeface="Calibri" panose="020F0502020204030204" pitchFamily="34" charset="0"/>
            </a:endParaRPr>
          </a:p>
          <a:p>
            <a:pPr marL="339725" indent="-339725" eaLnBrk="0" hangingPunct="0">
              <a:spcBef>
                <a:spcPct val="20000"/>
              </a:spcBef>
              <a:buClr>
                <a:schemeClr val="accent2"/>
              </a:buClr>
              <a:buFont typeface="Wingdings" panose="05000000000000000000" pitchFamily="2" charset="2"/>
              <a:buChar char="Ø"/>
            </a:pPr>
            <a:r>
              <a:rPr lang="en-US" sz="2800" dirty="0" smtClean="0">
                <a:solidFill>
                  <a:schemeClr val="tx1"/>
                </a:solidFill>
                <a:latin typeface="Calibri" panose="020F0502020204030204" pitchFamily="34" charset="0"/>
                <a:cs typeface="Calibri" panose="020F0502020204030204" pitchFamily="34" charset="0"/>
              </a:rPr>
              <a:t>Further </a:t>
            </a:r>
            <a:r>
              <a:rPr lang="en-US" sz="2800" dirty="0">
                <a:solidFill>
                  <a:schemeClr val="tx1"/>
                </a:solidFill>
                <a:latin typeface="Calibri" panose="020F0502020204030204" pitchFamily="34" charset="0"/>
                <a:cs typeface="Calibri" panose="020F0502020204030204" pitchFamily="34" charset="0"/>
              </a:rPr>
              <a:t>incent bundles on 5-Digit pallets</a:t>
            </a:r>
          </a:p>
          <a:p>
            <a:pPr marL="339725" indent="-339725" eaLnBrk="0" hangingPunct="0">
              <a:spcBef>
                <a:spcPct val="20000"/>
              </a:spcBef>
              <a:buClr>
                <a:schemeClr val="accent2"/>
              </a:buClr>
              <a:buFont typeface="Wingdings" panose="05000000000000000000" pitchFamily="2" charset="2"/>
              <a:buChar char="Ø"/>
            </a:pPr>
            <a:endParaRPr lang="en-US" sz="2800" dirty="0">
              <a:solidFill>
                <a:schemeClr val="tx1"/>
              </a:solidFill>
              <a:latin typeface="Calibri" panose="020F0502020204030204" pitchFamily="34" charset="0"/>
              <a:cs typeface="Calibri" panose="020F0502020204030204" pitchFamily="34" charset="0"/>
            </a:endParaRPr>
          </a:p>
          <a:p>
            <a:endParaRPr lang="en-US" dirty="0">
              <a:solidFill>
                <a:srgbClr val="000000"/>
              </a:solidFill>
              <a:latin typeface="Calibri" panose="020F0502020204030204" pitchFamily="34" charset="0"/>
              <a:cs typeface="Calibri" panose="020F0502020204030204" pitchFamily="34" charset="0"/>
            </a:endParaRPr>
          </a:p>
          <a:p>
            <a:endParaRPr lang="en-US" dirty="0">
              <a:solidFill>
                <a:srgbClr val="000000"/>
              </a:solidFill>
              <a:latin typeface="Calibri" panose="020F0502020204030204" pitchFamily="34" charset="0"/>
              <a:cs typeface="Calibri" panose="020F0502020204030204" pitchFamily="34" charset="0"/>
            </a:endParaRPr>
          </a:p>
          <a:p>
            <a:endParaRPr lang="en-US" dirty="0">
              <a:solidFill>
                <a:srgbClr val="000000"/>
              </a:solidFill>
              <a:latin typeface="Calibri" panose="020F0502020204030204" pitchFamily="34" charset="0"/>
              <a:cs typeface="Calibri" panose="020F0502020204030204" pitchFamily="34" charset="0"/>
            </a:endParaRPr>
          </a:p>
          <a:p>
            <a:endParaRPr lang="en-US" dirty="0">
              <a:solidFill>
                <a:srgbClr val="000000"/>
              </a:solidFill>
              <a:latin typeface="Calibri" panose="020F0502020204030204" pitchFamily="34" charset="0"/>
              <a:cs typeface="Calibri" panose="020F0502020204030204" pitchFamily="34" charset="0"/>
            </a:endParaRPr>
          </a:p>
          <a:p>
            <a:endParaRPr lang="en-US" dirty="0">
              <a:solidFill>
                <a:srgbClr val="000000"/>
              </a:solidFill>
              <a:latin typeface="Calibri" panose="020F0502020204030204" pitchFamily="34" charset="0"/>
              <a:cs typeface="Calibri" panose="020F0502020204030204" pitchFamily="34" charset="0"/>
            </a:endParaRPr>
          </a:p>
          <a:p>
            <a:r>
              <a:rPr lang="en-US" dirty="0" smtClean="0">
                <a:solidFill>
                  <a:srgbClr val="000000"/>
                </a:solidFill>
                <a:latin typeface="Calibri" panose="020F0502020204030204" pitchFamily="34" charset="0"/>
                <a:cs typeface="Calibri" panose="020F0502020204030204" pitchFamily="34" charset="0"/>
              </a:rPr>
              <a:t> </a:t>
            </a:r>
            <a:endParaRPr lang="en-US" dirty="0">
              <a:solidFill>
                <a:srgbClr val="000000"/>
              </a:solidFill>
              <a:latin typeface="Calibri" panose="020F0502020204030204" pitchFamily="34" charset="0"/>
              <a:cs typeface="Calibri" panose="020F0502020204030204" pitchFamily="34" charset="0"/>
            </a:endParaRPr>
          </a:p>
          <a:p>
            <a:endParaRPr lang="en-US" dirty="0">
              <a:solidFill>
                <a:srgbClr val="000000"/>
              </a:solidFill>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202875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8340" y="925007"/>
            <a:ext cx="8272130" cy="4614524"/>
          </a:xfrm>
        </p:spPr>
        <p:txBody>
          <a:bodyPr/>
          <a:lstStyle/>
          <a:p>
            <a:pPr algn="l"/>
            <a:endParaRPr lang="en-US" dirty="0" smtClean="0"/>
          </a:p>
          <a:p>
            <a:pPr marL="339725" indent="-339725" algn="l">
              <a:buFont typeface="Wingdings" panose="05000000000000000000" pitchFamily="2" charset="2"/>
              <a:buChar char="Ø"/>
            </a:pPr>
            <a:r>
              <a:rPr lang="en-US" dirty="0" smtClean="0"/>
              <a:t>Package Services</a:t>
            </a:r>
          </a:p>
          <a:p>
            <a:pPr marL="796925" lvl="1" indent="-339725" algn="l">
              <a:buFont typeface="Wingdings" panose="05000000000000000000" pitchFamily="2" charset="2"/>
              <a:buChar char="Ø"/>
            </a:pPr>
            <a:r>
              <a:rPr lang="en-US" dirty="0"/>
              <a:t>Allow </a:t>
            </a:r>
            <a:r>
              <a:rPr lang="en-US" dirty="0" err="1"/>
              <a:t>comail</a:t>
            </a:r>
            <a:r>
              <a:rPr lang="en-US" dirty="0"/>
              <a:t> for DSCF and DDU BPM Flats</a:t>
            </a:r>
          </a:p>
          <a:p>
            <a:pPr marL="457200" indent="-457200" algn="l">
              <a:buFont typeface="Wingdings" panose="05000000000000000000" pitchFamily="2" charset="2"/>
              <a:buChar char="Ø"/>
            </a:pPr>
            <a:endParaRPr lang="en-US" sz="2400" dirty="0" smtClean="0"/>
          </a:p>
          <a:p>
            <a:pPr marL="339725" indent="-339725" algn="l">
              <a:buFont typeface="Wingdings" panose="05000000000000000000" pitchFamily="2" charset="2"/>
              <a:buChar char="Ø"/>
            </a:pPr>
            <a:r>
              <a:rPr lang="en-US" dirty="0" smtClean="0"/>
              <a:t>Extra Services</a:t>
            </a:r>
          </a:p>
          <a:p>
            <a:pPr marL="690563" lvl="1" indent="-350838" algn="l">
              <a:buSzPct val="100000"/>
              <a:buFont typeface="Wingdings" panose="05000000000000000000" pitchFamily="2" charset="2"/>
              <a:buChar char="Ø"/>
            </a:pPr>
            <a:r>
              <a:rPr lang="en-US" sz="2400" dirty="0" smtClean="0"/>
              <a:t>Permit Simplification</a:t>
            </a:r>
          </a:p>
          <a:p>
            <a:pPr marL="690563" lvl="1" indent="-350838" algn="l">
              <a:buSzPct val="100000"/>
              <a:buFont typeface="Wingdings" panose="05000000000000000000" pitchFamily="2" charset="2"/>
              <a:buChar char="Ø"/>
            </a:pPr>
            <a:endParaRPr lang="en-US" sz="2400" dirty="0" smtClean="0"/>
          </a:p>
          <a:p>
            <a:pPr marL="690563" lvl="1" indent="-350838" algn="l">
              <a:buSzPct val="100000"/>
              <a:buFont typeface="Wingdings" panose="05000000000000000000" pitchFamily="2" charset="2"/>
              <a:buChar char="Ø"/>
            </a:pPr>
            <a:r>
              <a:rPr lang="en-US" sz="2400" dirty="0">
                <a:solidFill>
                  <a:srgbClr val="000000"/>
                </a:solidFill>
              </a:rPr>
              <a:t>Deliver PO Box addressed mail to Street Address </a:t>
            </a:r>
          </a:p>
          <a:p>
            <a:pPr marL="690563" lvl="1" indent="-350838" algn="l">
              <a:buSzPct val="100000"/>
              <a:buFont typeface="Wingdings" panose="05000000000000000000" pitchFamily="2" charset="2"/>
              <a:buChar char="Ø"/>
            </a:pPr>
            <a:endParaRPr lang="en-US" sz="2400" dirty="0" smtClean="0"/>
          </a:p>
          <a:p>
            <a:pPr marL="690563" lvl="1" indent="-350838" algn="l">
              <a:buSzPct val="100000"/>
              <a:buFont typeface="Wingdings" panose="05000000000000000000" pitchFamily="2" charset="2"/>
              <a:buChar char="Ø"/>
            </a:pPr>
            <a:r>
              <a:rPr lang="en-US" sz="2400" dirty="0" smtClean="0">
                <a:solidFill>
                  <a:srgbClr val="000000"/>
                </a:solidFill>
              </a:rPr>
              <a:t>Returns </a:t>
            </a:r>
            <a:r>
              <a:rPr lang="en-US" sz="2400" dirty="0">
                <a:solidFill>
                  <a:srgbClr val="000000"/>
                </a:solidFill>
              </a:rPr>
              <a:t>Simplification</a:t>
            </a:r>
          </a:p>
          <a:p>
            <a:pPr marL="690563" lvl="1" indent="-350838" algn="l">
              <a:buSzPct val="100000"/>
              <a:buFont typeface="Wingdings" panose="05000000000000000000" pitchFamily="2" charset="2"/>
              <a:buChar char="Ø"/>
            </a:pPr>
            <a:endParaRPr lang="en-US" sz="2400" dirty="0"/>
          </a:p>
        </p:txBody>
      </p:sp>
      <p:sp>
        <p:nvSpPr>
          <p:cNvPr id="4" name="Title 2"/>
          <p:cNvSpPr txBox="1">
            <a:spLocks/>
          </p:cNvSpPr>
          <p:nvPr/>
        </p:nvSpPr>
        <p:spPr bwMode="auto">
          <a:xfrm>
            <a:off x="724486" y="344883"/>
            <a:ext cx="8229600" cy="65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Arial" charset="0"/>
              </a:defRPr>
            </a:lvl2pPr>
            <a:lvl3pPr algn="l" rtl="0" eaLnBrk="0" fontAlgn="base" hangingPunct="0">
              <a:spcBef>
                <a:spcPct val="0"/>
              </a:spcBef>
              <a:spcAft>
                <a:spcPct val="0"/>
              </a:spcAft>
              <a:defRPr sz="2400" b="1">
                <a:solidFill>
                  <a:srgbClr val="CC0000"/>
                </a:solidFill>
                <a:latin typeface="Arial" charset="0"/>
              </a:defRPr>
            </a:lvl3pPr>
            <a:lvl4pPr algn="l" rtl="0" eaLnBrk="0" fontAlgn="base" hangingPunct="0">
              <a:spcBef>
                <a:spcPct val="0"/>
              </a:spcBef>
              <a:spcAft>
                <a:spcPct val="0"/>
              </a:spcAft>
              <a:defRPr sz="2400" b="1">
                <a:solidFill>
                  <a:srgbClr val="CC0000"/>
                </a:solidFill>
                <a:latin typeface="Arial" charset="0"/>
              </a:defRPr>
            </a:lvl4pPr>
            <a:lvl5pPr algn="l" rtl="0" eaLnBrk="0" fontAlgn="base" hangingPunct="0">
              <a:spcBef>
                <a:spcPct val="0"/>
              </a:spcBef>
              <a:spcAft>
                <a:spcPct val="0"/>
              </a:spcAft>
              <a:defRPr sz="2400" b="1">
                <a:solidFill>
                  <a:srgbClr val="CC0000"/>
                </a:solidFill>
                <a:latin typeface="Arial" charset="0"/>
              </a:defRPr>
            </a:lvl5pPr>
            <a:lvl6pPr marL="457200" algn="l" rtl="0" fontAlgn="base">
              <a:spcBef>
                <a:spcPct val="0"/>
              </a:spcBef>
              <a:spcAft>
                <a:spcPct val="0"/>
              </a:spcAft>
              <a:defRPr sz="2400" b="1">
                <a:solidFill>
                  <a:srgbClr val="CC0000"/>
                </a:solidFill>
                <a:latin typeface="Arial" charset="0"/>
              </a:defRPr>
            </a:lvl6pPr>
            <a:lvl7pPr marL="914400" algn="l" rtl="0" fontAlgn="base">
              <a:spcBef>
                <a:spcPct val="0"/>
              </a:spcBef>
              <a:spcAft>
                <a:spcPct val="0"/>
              </a:spcAft>
              <a:defRPr sz="2400" b="1">
                <a:solidFill>
                  <a:srgbClr val="CC0000"/>
                </a:solidFill>
                <a:latin typeface="Arial" charset="0"/>
              </a:defRPr>
            </a:lvl7pPr>
            <a:lvl8pPr marL="1371600" algn="l" rtl="0" fontAlgn="base">
              <a:spcBef>
                <a:spcPct val="0"/>
              </a:spcBef>
              <a:spcAft>
                <a:spcPct val="0"/>
              </a:spcAft>
              <a:defRPr sz="2400" b="1">
                <a:solidFill>
                  <a:srgbClr val="CC0000"/>
                </a:solidFill>
                <a:latin typeface="Arial" charset="0"/>
              </a:defRPr>
            </a:lvl8pPr>
            <a:lvl9pPr marL="1828800" algn="l" rtl="0" fontAlgn="base">
              <a:spcBef>
                <a:spcPct val="0"/>
              </a:spcBef>
              <a:spcAft>
                <a:spcPct val="0"/>
              </a:spcAft>
              <a:defRPr sz="2400" b="1">
                <a:solidFill>
                  <a:srgbClr val="CC0000"/>
                </a:solidFill>
                <a:latin typeface="Arial" charset="0"/>
              </a:defRPr>
            </a:lvl9pPr>
          </a:lstStyle>
          <a:p>
            <a:pPr algn="r"/>
            <a:r>
              <a:rPr lang="en-US" kern="0" dirty="0" smtClean="0">
                <a:solidFill>
                  <a:srgbClr val="FFFFFF"/>
                </a:solidFill>
              </a:rPr>
              <a:t>Package &amp; Extra Services</a:t>
            </a:r>
          </a:p>
          <a:p>
            <a:pPr algn="r"/>
            <a:r>
              <a:rPr lang="en-US" kern="0" dirty="0">
                <a:solidFill>
                  <a:srgbClr val="FFFFFF"/>
                </a:solidFill>
              </a:rPr>
              <a:t>Initiatives Under Consideration</a:t>
            </a:r>
            <a:endParaRPr lang="en-US" kern="0" dirty="0"/>
          </a:p>
          <a:p>
            <a:pPr algn="r"/>
            <a:endParaRPr lang="en-US" kern="0" dirty="0"/>
          </a:p>
        </p:txBody>
      </p:sp>
      <p:sp>
        <p:nvSpPr>
          <p:cNvPr id="5" name="Slide Number Placeholder 3"/>
          <p:cNvSpPr>
            <a:spLocks noGrp="1"/>
          </p:cNvSpPr>
          <p:nvPr>
            <p:ph type="sldNum" sz="quarter" idx="10"/>
          </p:nvPr>
        </p:nvSpPr>
        <p:spPr>
          <a:xfrm>
            <a:off x="8267700" y="6477000"/>
            <a:ext cx="7239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rgbClr val="000066"/>
                </a:solidFill>
                <a:latin typeface="Arial" charset="0"/>
              </a:defRPr>
            </a:lvl1pPr>
            <a:lvl2pPr marL="742950" indent="-285750" eaLnBrk="0" hangingPunct="0">
              <a:defRPr sz="1600" b="1">
                <a:solidFill>
                  <a:srgbClr val="000066"/>
                </a:solidFill>
                <a:latin typeface="Arial" charset="0"/>
              </a:defRPr>
            </a:lvl2pPr>
            <a:lvl3pPr marL="1143000" indent="-228600" eaLnBrk="0" hangingPunct="0">
              <a:defRPr sz="1600" b="1">
                <a:solidFill>
                  <a:srgbClr val="000066"/>
                </a:solidFill>
                <a:latin typeface="Arial" charset="0"/>
              </a:defRPr>
            </a:lvl3pPr>
            <a:lvl4pPr marL="1600200" indent="-228600" eaLnBrk="0" hangingPunct="0">
              <a:defRPr sz="1600" b="1">
                <a:solidFill>
                  <a:srgbClr val="000066"/>
                </a:solidFill>
                <a:latin typeface="Arial" charset="0"/>
              </a:defRPr>
            </a:lvl4pPr>
            <a:lvl5pPr marL="2057400" indent="-228600" eaLnBrk="0" hangingPunct="0">
              <a:defRPr sz="1600" b="1">
                <a:solidFill>
                  <a:srgbClr val="000066"/>
                </a:solidFill>
                <a:latin typeface="Arial" charset="0"/>
              </a:defRPr>
            </a:lvl5pPr>
            <a:lvl6pPr marL="2514600" indent="-228600" eaLnBrk="0" fontAlgn="base" hangingPunct="0">
              <a:spcBef>
                <a:spcPct val="0"/>
              </a:spcBef>
              <a:spcAft>
                <a:spcPct val="0"/>
              </a:spcAft>
              <a:defRPr sz="1600" b="1">
                <a:solidFill>
                  <a:srgbClr val="000066"/>
                </a:solidFill>
                <a:latin typeface="Arial" charset="0"/>
              </a:defRPr>
            </a:lvl6pPr>
            <a:lvl7pPr marL="2971800" indent="-228600" eaLnBrk="0" fontAlgn="base" hangingPunct="0">
              <a:spcBef>
                <a:spcPct val="0"/>
              </a:spcBef>
              <a:spcAft>
                <a:spcPct val="0"/>
              </a:spcAft>
              <a:defRPr sz="1600" b="1">
                <a:solidFill>
                  <a:srgbClr val="000066"/>
                </a:solidFill>
                <a:latin typeface="Arial" charset="0"/>
              </a:defRPr>
            </a:lvl7pPr>
            <a:lvl8pPr marL="3429000" indent="-228600" eaLnBrk="0" fontAlgn="base" hangingPunct="0">
              <a:spcBef>
                <a:spcPct val="0"/>
              </a:spcBef>
              <a:spcAft>
                <a:spcPct val="0"/>
              </a:spcAft>
              <a:defRPr sz="1600" b="1">
                <a:solidFill>
                  <a:srgbClr val="000066"/>
                </a:solidFill>
                <a:latin typeface="Arial" charset="0"/>
              </a:defRPr>
            </a:lvl8pPr>
            <a:lvl9pPr marL="3886200" indent="-228600" eaLnBrk="0" fontAlgn="base" hangingPunct="0">
              <a:spcBef>
                <a:spcPct val="0"/>
              </a:spcBef>
              <a:spcAft>
                <a:spcPct val="0"/>
              </a:spcAft>
              <a:defRPr sz="1600" b="1">
                <a:solidFill>
                  <a:srgbClr val="000066"/>
                </a:solidFill>
                <a:latin typeface="Arial" charset="0"/>
              </a:defRPr>
            </a:lvl9pPr>
          </a:lstStyle>
          <a:p>
            <a:fld id="{3577FBFA-969B-43D6-AA3A-89C7A1D37F61}" type="slidenum">
              <a:rPr lang="en-US" sz="1000" smtClean="0">
                <a:solidFill>
                  <a:srgbClr val="989A99"/>
                </a:solidFill>
              </a:rPr>
              <a:pPr/>
              <a:t>12</a:t>
            </a:fld>
            <a:endParaRPr lang="en-US" sz="1000" dirty="0" smtClean="0">
              <a:solidFill>
                <a:srgbClr val="989A99"/>
              </a:solidFill>
            </a:endParaRPr>
          </a:p>
        </p:txBody>
      </p:sp>
    </p:spTree>
    <p:extLst>
      <p:ext uri="{BB962C8B-B14F-4D97-AF65-F5344CB8AC3E}">
        <p14:creationId xmlns:p14="http://schemas.microsoft.com/office/powerpoint/2010/main" val="248488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8971" y="1440705"/>
            <a:ext cx="8153400" cy="4953000"/>
          </a:xfrm>
        </p:spPr>
        <p:txBody>
          <a:bodyPr/>
          <a:lstStyle/>
          <a:p>
            <a:r>
              <a:rPr lang="en-US" dirty="0" smtClean="0"/>
              <a:t>Postal Explorer</a:t>
            </a:r>
            <a:r>
              <a:rPr lang="en-US" baseline="30000" dirty="0" smtClean="0"/>
              <a:t>®</a:t>
            </a:r>
            <a:r>
              <a:rPr lang="en-US" dirty="0" smtClean="0"/>
              <a:t> - pe.usps.com </a:t>
            </a:r>
          </a:p>
          <a:p>
            <a:pPr marL="576263" lvl="1" indent="-228600"/>
            <a:r>
              <a:rPr lang="en-US" dirty="0" smtClean="0"/>
              <a:t>Current and new prices: including downloadable price files in Excel and CSV formats </a:t>
            </a:r>
          </a:p>
          <a:p>
            <a:pPr marL="576263" lvl="1" indent="-228600"/>
            <a:r>
              <a:rPr lang="en-US" dirty="0" smtClean="0"/>
              <a:t>Federal Register Notices</a:t>
            </a:r>
          </a:p>
          <a:p>
            <a:pPr marL="576263" lvl="1" indent="-228600"/>
            <a:r>
              <a:rPr lang="en-US" dirty="0" smtClean="0"/>
              <a:t>Domestic Mail Manual &amp; International Mail Manual</a:t>
            </a:r>
          </a:p>
          <a:p>
            <a:r>
              <a:rPr lang="en-US" dirty="0" smtClean="0"/>
              <a:t>BMA</a:t>
            </a:r>
            <a:r>
              <a:rPr lang="en-US" sz="2200" dirty="0" smtClean="0"/>
              <a:t> </a:t>
            </a:r>
            <a:r>
              <a:rPr lang="en-US" dirty="0" smtClean="0"/>
              <a:t>page: </a:t>
            </a:r>
            <a:r>
              <a:rPr lang="en-US" dirty="0" smtClean="0">
                <a:hlinkClick r:id="rId3"/>
              </a:rPr>
              <a:t>http</a:t>
            </a:r>
            <a:r>
              <a:rPr lang="en-US" dirty="0">
                <a:hlinkClick r:id="rId3"/>
              </a:rPr>
              <a:t>://blue.usps.gov/bma</a:t>
            </a:r>
            <a:r>
              <a:rPr lang="en-US" dirty="0" smtClean="0">
                <a:hlinkClick r:id="rId3"/>
              </a:rPr>
              <a:t>/</a:t>
            </a:r>
            <a:r>
              <a:rPr lang="en-US" dirty="0" smtClean="0"/>
              <a:t> </a:t>
            </a:r>
            <a:endParaRPr lang="en-US" dirty="0"/>
          </a:p>
          <a:p>
            <a:r>
              <a:rPr lang="en-US" dirty="0" smtClean="0"/>
              <a:t>RIBBS</a:t>
            </a:r>
            <a:r>
              <a:rPr lang="en-US" dirty="0"/>
              <a:t>: </a:t>
            </a:r>
            <a:r>
              <a:rPr lang="en-US" dirty="0">
                <a:hlinkClick r:id="rId4"/>
              </a:rPr>
              <a:t>https://ribbs.usps.gov</a:t>
            </a:r>
            <a:r>
              <a:rPr lang="en-US" dirty="0" smtClean="0">
                <a:hlinkClick r:id="rId4"/>
              </a:rPr>
              <a:t>/</a:t>
            </a:r>
            <a:r>
              <a:rPr lang="en-US" dirty="0" smtClean="0"/>
              <a:t> </a:t>
            </a:r>
            <a:endParaRPr lang="en-US" dirty="0"/>
          </a:p>
          <a:p>
            <a:r>
              <a:rPr lang="en-US" dirty="0" err="1" smtClean="0"/>
              <a:t>PostalPro</a:t>
            </a:r>
            <a:r>
              <a:rPr lang="en-US" dirty="0"/>
              <a:t>: </a:t>
            </a:r>
            <a:r>
              <a:rPr lang="en-US" dirty="0">
                <a:hlinkClick r:id="rId5"/>
              </a:rPr>
              <a:t>http://beta.postalpro.usps.com</a:t>
            </a:r>
            <a:r>
              <a:rPr lang="en-US" dirty="0" smtClean="0">
                <a:hlinkClick r:id="rId5"/>
              </a:rPr>
              <a:t>/</a:t>
            </a:r>
            <a:r>
              <a:rPr lang="en-US" dirty="0" smtClean="0"/>
              <a:t> </a:t>
            </a:r>
            <a:endParaRPr lang="en-US" dirty="0"/>
          </a:p>
        </p:txBody>
      </p:sp>
      <p:sp>
        <p:nvSpPr>
          <p:cNvPr id="5" name="Slide Number Placeholder 4"/>
          <p:cNvSpPr>
            <a:spLocks noGrp="1"/>
          </p:cNvSpPr>
          <p:nvPr>
            <p:ph type="sldNum" sz="quarter" idx="10"/>
          </p:nvPr>
        </p:nvSpPr>
        <p:spPr/>
        <p:txBody>
          <a:bodyPr/>
          <a:lstStyle/>
          <a:p>
            <a:pPr>
              <a:defRPr/>
            </a:pPr>
            <a:fld id="{5CC684C4-5664-4D24-A535-6222EF1696C1}" type="slidenum">
              <a:rPr lang="en-US" smtClean="0"/>
              <a:pPr>
                <a:defRPr/>
              </a:pPr>
              <a:t>13</a:t>
            </a:fld>
            <a:endParaRPr lang="en-US"/>
          </a:p>
        </p:txBody>
      </p:sp>
      <p:sp>
        <p:nvSpPr>
          <p:cNvPr id="6" name="Title 1"/>
          <p:cNvSpPr txBox="1">
            <a:spLocks/>
          </p:cNvSpPr>
          <p:nvPr/>
        </p:nvSpPr>
        <p:spPr>
          <a:xfrm>
            <a:off x="838210" y="1045031"/>
            <a:ext cx="8229600" cy="661533"/>
          </a:xfrm>
          <a:prstGeom prst="rect">
            <a:avLst/>
          </a:prstGeom>
        </p:spPr>
        <p:txBody>
          <a:bodyPr/>
          <a:lst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2800" b="1">
                <a:solidFill>
                  <a:schemeClr val="tx2"/>
                </a:solidFill>
                <a:latin typeface="Arial" charset="0"/>
              </a:defRPr>
            </a:lvl2pPr>
            <a:lvl3pPr algn="ctr" rtl="0" eaLnBrk="0" fontAlgn="base" hangingPunct="0">
              <a:spcBef>
                <a:spcPct val="0"/>
              </a:spcBef>
              <a:spcAft>
                <a:spcPct val="0"/>
              </a:spcAft>
              <a:defRPr sz="2800" b="1">
                <a:solidFill>
                  <a:schemeClr val="tx2"/>
                </a:solidFill>
                <a:latin typeface="Arial" charset="0"/>
              </a:defRPr>
            </a:lvl3pPr>
            <a:lvl4pPr algn="ctr" rtl="0" eaLnBrk="0" fontAlgn="base" hangingPunct="0">
              <a:spcBef>
                <a:spcPct val="0"/>
              </a:spcBef>
              <a:spcAft>
                <a:spcPct val="0"/>
              </a:spcAft>
              <a:defRPr sz="2800" b="1">
                <a:solidFill>
                  <a:schemeClr val="tx2"/>
                </a:solidFill>
                <a:latin typeface="Arial" charset="0"/>
              </a:defRPr>
            </a:lvl4pPr>
            <a:lvl5pPr algn="ctr" rtl="0" eaLnBrk="0" fontAlgn="base" hangingPunct="0">
              <a:spcBef>
                <a:spcPct val="0"/>
              </a:spcBef>
              <a:spcAft>
                <a:spcPct val="0"/>
              </a:spcAft>
              <a:defRPr sz="2800" b="1">
                <a:solidFill>
                  <a:schemeClr val="tx2"/>
                </a:solidFill>
                <a:latin typeface="Arial" charset="0"/>
              </a:defRPr>
            </a:lvl5pPr>
            <a:lvl6pPr marL="457200" algn="ctr" rtl="0" fontAlgn="base">
              <a:spcBef>
                <a:spcPct val="0"/>
              </a:spcBef>
              <a:spcAft>
                <a:spcPct val="0"/>
              </a:spcAft>
              <a:defRPr sz="2800" b="1">
                <a:solidFill>
                  <a:schemeClr val="tx2"/>
                </a:solidFill>
                <a:latin typeface="Arial" charset="0"/>
              </a:defRPr>
            </a:lvl6pPr>
            <a:lvl7pPr marL="914400" algn="ctr" rtl="0" fontAlgn="base">
              <a:spcBef>
                <a:spcPct val="0"/>
              </a:spcBef>
              <a:spcAft>
                <a:spcPct val="0"/>
              </a:spcAft>
              <a:defRPr sz="2800" b="1">
                <a:solidFill>
                  <a:schemeClr val="tx2"/>
                </a:solidFill>
                <a:latin typeface="Arial" charset="0"/>
              </a:defRPr>
            </a:lvl7pPr>
            <a:lvl8pPr marL="1371600" algn="ctr" rtl="0" fontAlgn="base">
              <a:spcBef>
                <a:spcPct val="0"/>
              </a:spcBef>
              <a:spcAft>
                <a:spcPct val="0"/>
              </a:spcAft>
              <a:defRPr sz="2800" b="1">
                <a:solidFill>
                  <a:schemeClr val="tx2"/>
                </a:solidFill>
                <a:latin typeface="Arial" charset="0"/>
              </a:defRPr>
            </a:lvl8pPr>
            <a:lvl9pPr marL="1828800" algn="ctr" rtl="0" fontAlgn="base">
              <a:spcBef>
                <a:spcPct val="0"/>
              </a:spcBef>
              <a:spcAft>
                <a:spcPct val="0"/>
              </a:spcAft>
              <a:defRPr sz="2800" b="1">
                <a:solidFill>
                  <a:schemeClr val="tx2"/>
                </a:solidFill>
                <a:latin typeface="Arial" charset="0"/>
              </a:defRPr>
            </a:lvl9pPr>
          </a:lstStyle>
          <a:p>
            <a:pPr algn="r"/>
            <a:endParaRPr lang="en-US" altLang="en-US" kern="0" dirty="0" smtClean="0">
              <a:solidFill>
                <a:srgbClr val="002060"/>
              </a:solidFill>
              <a:latin typeface="Arial" pitchFamily="34" charset="0"/>
              <a:cs typeface="Arial" pitchFamily="34" charset="0"/>
            </a:endParaRPr>
          </a:p>
        </p:txBody>
      </p:sp>
      <p:sp>
        <p:nvSpPr>
          <p:cNvPr id="7" name="Title 1"/>
          <p:cNvSpPr txBox="1">
            <a:spLocks/>
          </p:cNvSpPr>
          <p:nvPr/>
        </p:nvSpPr>
        <p:spPr>
          <a:xfrm>
            <a:off x="838206" y="278820"/>
            <a:ext cx="8229600" cy="661533"/>
          </a:xfrm>
          <a:prstGeom prst="rect">
            <a:avLst/>
          </a:prstGeom>
        </p:spPr>
        <p:txBody>
          <a:bodyPr/>
          <a:lst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2800" b="1">
                <a:solidFill>
                  <a:schemeClr val="tx2"/>
                </a:solidFill>
                <a:latin typeface="Arial" charset="0"/>
              </a:defRPr>
            </a:lvl2pPr>
            <a:lvl3pPr algn="ctr" rtl="0" eaLnBrk="0" fontAlgn="base" hangingPunct="0">
              <a:spcBef>
                <a:spcPct val="0"/>
              </a:spcBef>
              <a:spcAft>
                <a:spcPct val="0"/>
              </a:spcAft>
              <a:defRPr sz="2800" b="1">
                <a:solidFill>
                  <a:schemeClr val="tx2"/>
                </a:solidFill>
                <a:latin typeface="Arial" charset="0"/>
              </a:defRPr>
            </a:lvl3pPr>
            <a:lvl4pPr algn="ctr" rtl="0" eaLnBrk="0" fontAlgn="base" hangingPunct="0">
              <a:spcBef>
                <a:spcPct val="0"/>
              </a:spcBef>
              <a:spcAft>
                <a:spcPct val="0"/>
              </a:spcAft>
              <a:defRPr sz="2800" b="1">
                <a:solidFill>
                  <a:schemeClr val="tx2"/>
                </a:solidFill>
                <a:latin typeface="Arial" charset="0"/>
              </a:defRPr>
            </a:lvl4pPr>
            <a:lvl5pPr algn="ctr" rtl="0" eaLnBrk="0" fontAlgn="base" hangingPunct="0">
              <a:spcBef>
                <a:spcPct val="0"/>
              </a:spcBef>
              <a:spcAft>
                <a:spcPct val="0"/>
              </a:spcAft>
              <a:defRPr sz="2800" b="1">
                <a:solidFill>
                  <a:schemeClr val="tx2"/>
                </a:solidFill>
                <a:latin typeface="Arial" charset="0"/>
              </a:defRPr>
            </a:lvl5pPr>
            <a:lvl6pPr marL="457200" algn="ctr" rtl="0" fontAlgn="base">
              <a:spcBef>
                <a:spcPct val="0"/>
              </a:spcBef>
              <a:spcAft>
                <a:spcPct val="0"/>
              </a:spcAft>
              <a:defRPr sz="2800" b="1">
                <a:solidFill>
                  <a:schemeClr val="tx2"/>
                </a:solidFill>
                <a:latin typeface="Arial" charset="0"/>
              </a:defRPr>
            </a:lvl6pPr>
            <a:lvl7pPr marL="914400" algn="ctr" rtl="0" fontAlgn="base">
              <a:spcBef>
                <a:spcPct val="0"/>
              </a:spcBef>
              <a:spcAft>
                <a:spcPct val="0"/>
              </a:spcAft>
              <a:defRPr sz="2800" b="1">
                <a:solidFill>
                  <a:schemeClr val="tx2"/>
                </a:solidFill>
                <a:latin typeface="Arial" charset="0"/>
              </a:defRPr>
            </a:lvl7pPr>
            <a:lvl8pPr marL="1371600" algn="ctr" rtl="0" fontAlgn="base">
              <a:spcBef>
                <a:spcPct val="0"/>
              </a:spcBef>
              <a:spcAft>
                <a:spcPct val="0"/>
              </a:spcAft>
              <a:defRPr sz="2800" b="1">
                <a:solidFill>
                  <a:schemeClr val="tx2"/>
                </a:solidFill>
                <a:latin typeface="Arial" charset="0"/>
              </a:defRPr>
            </a:lvl8pPr>
            <a:lvl9pPr marL="1828800" algn="ctr" rtl="0" fontAlgn="base">
              <a:spcBef>
                <a:spcPct val="0"/>
              </a:spcBef>
              <a:spcAft>
                <a:spcPct val="0"/>
              </a:spcAft>
              <a:defRPr sz="2800" b="1">
                <a:solidFill>
                  <a:schemeClr val="tx2"/>
                </a:solidFill>
                <a:latin typeface="Arial" charset="0"/>
              </a:defRPr>
            </a:lvl9pPr>
          </a:lstStyle>
          <a:p>
            <a:pPr algn="r"/>
            <a:r>
              <a:rPr lang="en-US" altLang="en-US" kern="0" dirty="0" smtClean="0">
                <a:solidFill>
                  <a:schemeClr val="bg1"/>
                </a:solidFill>
                <a:latin typeface="Arial" pitchFamily="34" charset="0"/>
                <a:cs typeface="Arial" pitchFamily="34" charset="0"/>
              </a:rPr>
              <a:t>Resources </a:t>
            </a:r>
          </a:p>
        </p:txBody>
      </p:sp>
    </p:spTree>
    <p:extLst>
      <p:ext uri="{BB962C8B-B14F-4D97-AF65-F5344CB8AC3E}">
        <p14:creationId xmlns:p14="http://schemas.microsoft.com/office/powerpoint/2010/main" val="2216515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0050" name="Picture 4" descr="HMSP image05a-blank"/>
          <p:cNvPicPr>
            <a:picLocks noChangeAspect="1" noChangeArrowheads="1"/>
          </p:cNvPicPr>
          <p:nvPr/>
        </p:nvPicPr>
        <p:blipFill>
          <a:blip r:embed="rId3"/>
          <a:srcRect t="5417" b="5000"/>
          <a:stretch>
            <a:fillRect/>
          </a:stretch>
        </p:blipFill>
        <p:spPr bwMode="auto">
          <a:xfrm>
            <a:off x="0" y="1047750"/>
            <a:ext cx="9144000" cy="5461000"/>
          </a:xfrm>
          <a:prstGeom prst="rect">
            <a:avLst/>
          </a:prstGeom>
          <a:noFill/>
          <a:ln w="9525">
            <a:noFill/>
            <a:miter lim="800000"/>
            <a:headEnd/>
            <a:tailEnd/>
          </a:ln>
        </p:spPr>
      </p:pic>
      <p:sp>
        <p:nvSpPr>
          <p:cNvPr id="130051" name="TextBox 7"/>
          <p:cNvSpPr txBox="1">
            <a:spLocks noChangeArrowheads="1"/>
          </p:cNvSpPr>
          <p:nvPr/>
        </p:nvSpPr>
        <p:spPr bwMode="auto">
          <a:xfrm>
            <a:off x="2801938" y="2809875"/>
            <a:ext cx="3524250" cy="2470150"/>
          </a:xfrm>
          <a:prstGeom prst="rect">
            <a:avLst/>
          </a:prstGeom>
          <a:solidFill>
            <a:schemeClr val="bg1"/>
          </a:solidFill>
          <a:ln w="9525">
            <a:noFill/>
            <a:miter lim="800000"/>
            <a:headEnd/>
            <a:tailEnd/>
          </a:ln>
        </p:spPr>
        <p:txBody>
          <a:bodyPr anchor="ctr">
            <a:spAutoFit/>
          </a:bodyPr>
          <a:lstStyle/>
          <a:p>
            <a:pPr algn="ctr"/>
            <a:endParaRPr lang="en-US" sz="2000" b="1">
              <a:cs typeface="Arial" charset="0"/>
            </a:endParaRPr>
          </a:p>
          <a:p>
            <a:pPr algn="ctr"/>
            <a:endParaRPr lang="en-US" sz="2000" b="1">
              <a:cs typeface="Arial" charset="0"/>
            </a:endParaRPr>
          </a:p>
          <a:p>
            <a:pPr algn="ctr"/>
            <a:endParaRPr lang="en-US" sz="2000" b="1">
              <a:cs typeface="Arial" charset="0"/>
            </a:endParaRPr>
          </a:p>
          <a:p>
            <a:pPr algn="ctr"/>
            <a:r>
              <a:rPr lang="en-US" sz="2800" b="1">
                <a:cs typeface="Arial" charset="0"/>
              </a:rPr>
              <a:t>Questions?</a:t>
            </a:r>
          </a:p>
          <a:p>
            <a:pPr algn="ctr"/>
            <a:endParaRPr lang="en-US" sz="2800" b="1">
              <a:cs typeface="Arial" charset="0"/>
            </a:endParaRPr>
          </a:p>
          <a:p>
            <a:pPr algn="ctr"/>
            <a:endParaRPr lang="en-US" sz="2000" b="1">
              <a:cs typeface="Arial" charset="0"/>
            </a:endParaRPr>
          </a:p>
          <a:p>
            <a:pPr algn="ctr"/>
            <a:endParaRPr lang="en-US" sz="2000" b="1">
              <a:cs typeface="Arial" charset="0"/>
            </a:endParaRPr>
          </a:p>
        </p:txBody>
      </p:sp>
      <p:sp>
        <p:nvSpPr>
          <p:cNvPr id="5" name="Slide Number Placeholder 1"/>
          <p:cNvSpPr>
            <a:spLocks noGrp="1"/>
          </p:cNvSpPr>
          <p:nvPr>
            <p:ph type="sldNum" sz="quarter" idx="10"/>
          </p:nvPr>
        </p:nvSpPr>
        <p:spPr>
          <a:xfrm>
            <a:off x="8267700" y="6477000"/>
            <a:ext cx="7239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b="1">
                <a:solidFill>
                  <a:srgbClr val="000066"/>
                </a:solidFill>
                <a:latin typeface="Arial" pitchFamily="34" charset="0"/>
              </a:defRPr>
            </a:lvl1pPr>
            <a:lvl2pPr marL="742950" indent="-285750">
              <a:defRPr sz="1600" b="1">
                <a:solidFill>
                  <a:srgbClr val="000066"/>
                </a:solidFill>
                <a:latin typeface="Arial" pitchFamily="34" charset="0"/>
              </a:defRPr>
            </a:lvl2pPr>
            <a:lvl3pPr marL="1143000" indent="-228600">
              <a:defRPr sz="1600" b="1">
                <a:solidFill>
                  <a:srgbClr val="000066"/>
                </a:solidFill>
                <a:latin typeface="Arial" pitchFamily="34" charset="0"/>
              </a:defRPr>
            </a:lvl3pPr>
            <a:lvl4pPr marL="1600200" indent="-228600">
              <a:defRPr sz="1600" b="1">
                <a:solidFill>
                  <a:srgbClr val="000066"/>
                </a:solidFill>
                <a:latin typeface="Arial" pitchFamily="34" charset="0"/>
              </a:defRPr>
            </a:lvl4pPr>
            <a:lvl5pPr marL="2057400" indent="-228600">
              <a:defRPr sz="1600" b="1">
                <a:solidFill>
                  <a:srgbClr val="000066"/>
                </a:solidFill>
                <a:latin typeface="Arial" pitchFamily="34" charset="0"/>
              </a:defRPr>
            </a:lvl5pPr>
            <a:lvl6pPr marL="2514600" indent="-228600" fontAlgn="base">
              <a:spcBef>
                <a:spcPct val="0"/>
              </a:spcBef>
              <a:spcAft>
                <a:spcPct val="0"/>
              </a:spcAft>
              <a:defRPr sz="1600" b="1">
                <a:solidFill>
                  <a:srgbClr val="000066"/>
                </a:solidFill>
                <a:latin typeface="Arial" pitchFamily="34" charset="0"/>
              </a:defRPr>
            </a:lvl6pPr>
            <a:lvl7pPr marL="2971800" indent="-228600" fontAlgn="base">
              <a:spcBef>
                <a:spcPct val="0"/>
              </a:spcBef>
              <a:spcAft>
                <a:spcPct val="0"/>
              </a:spcAft>
              <a:defRPr sz="1600" b="1">
                <a:solidFill>
                  <a:srgbClr val="000066"/>
                </a:solidFill>
                <a:latin typeface="Arial" pitchFamily="34" charset="0"/>
              </a:defRPr>
            </a:lvl7pPr>
            <a:lvl8pPr marL="3429000" indent="-228600" fontAlgn="base">
              <a:spcBef>
                <a:spcPct val="0"/>
              </a:spcBef>
              <a:spcAft>
                <a:spcPct val="0"/>
              </a:spcAft>
              <a:defRPr sz="1600" b="1">
                <a:solidFill>
                  <a:srgbClr val="000066"/>
                </a:solidFill>
                <a:latin typeface="Arial" pitchFamily="34" charset="0"/>
              </a:defRPr>
            </a:lvl8pPr>
            <a:lvl9pPr marL="3886200" indent="-228600" fontAlgn="base">
              <a:spcBef>
                <a:spcPct val="0"/>
              </a:spcBef>
              <a:spcAft>
                <a:spcPct val="0"/>
              </a:spcAft>
              <a:defRPr sz="1600" b="1">
                <a:solidFill>
                  <a:srgbClr val="000066"/>
                </a:solidFill>
                <a:latin typeface="Arial" pitchFamily="34" charset="0"/>
              </a:defRPr>
            </a:lvl9pPr>
          </a:lstStyle>
          <a:p>
            <a:fld id="{F0795597-3F15-485A-AA5C-3E3C18847CCD}" type="slidenum">
              <a:rPr lang="en-US" sz="1000" smtClean="0">
                <a:solidFill>
                  <a:srgbClr val="989A99"/>
                </a:solidFill>
                <a:ea typeface="ヒラギノ角ゴ Pro W3"/>
                <a:cs typeface="ヒラギノ角ゴ Pro W3"/>
              </a:rPr>
              <a:pPr/>
              <a:t>14</a:t>
            </a:fld>
            <a:endParaRPr lang="en-US" sz="1000" smtClean="0">
              <a:solidFill>
                <a:srgbClr val="989A99"/>
              </a:solidFill>
              <a:ea typeface="ヒラギノ角ゴ Pro W3"/>
              <a:cs typeface="ヒラギノ角ゴ Pro W3"/>
            </a:endParaRPr>
          </a:p>
        </p:txBody>
      </p:sp>
    </p:spTree>
    <p:extLst>
      <p:ext uri="{BB962C8B-B14F-4D97-AF65-F5344CB8AC3E}">
        <p14:creationId xmlns:p14="http://schemas.microsoft.com/office/powerpoint/2010/main" val="4177495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rgbClr val="000066"/>
                </a:solidFill>
                <a:latin typeface="Arial" charset="0"/>
              </a:defRPr>
            </a:lvl1pPr>
            <a:lvl2pPr marL="742950" indent="-285750" eaLnBrk="0" hangingPunct="0">
              <a:defRPr sz="1600" b="1">
                <a:solidFill>
                  <a:srgbClr val="000066"/>
                </a:solidFill>
                <a:latin typeface="Arial" charset="0"/>
              </a:defRPr>
            </a:lvl2pPr>
            <a:lvl3pPr marL="1143000" indent="-228600" eaLnBrk="0" hangingPunct="0">
              <a:defRPr sz="1600" b="1">
                <a:solidFill>
                  <a:srgbClr val="000066"/>
                </a:solidFill>
                <a:latin typeface="Arial" charset="0"/>
              </a:defRPr>
            </a:lvl3pPr>
            <a:lvl4pPr marL="1600200" indent="-228600" eaLnBrk="0" hangingPunct="0">
              <a:defRPr sz="1600" b="1">
                <a:solidFill>
                  <a:srgbClr val="000066"/>
                </a:solidFill>
                <a:latin typeface="Arial" charset="0"/>
              </a:defRPr>
            </a:lvl4pPr>
            <a:lvl5pPr marL="2057400" indent="-228600" eaLnBrk="0" hangingPunct="0">
              <a:defRPr sz="1600" b="1">
                <a:solidFill>
                  <a:srgbClr val="000066"/>
                </a:solidFill>
                <a:latin typeface="Arial" charset="0"/>
              </a:defRPr>
            </a:lvl5pPr>
            <a:lvl6pPr marL="2514600" indent="-228600" eaLnBrk="0" fontAlgn="base" hangingPunct="0">
              <a:spcBef>
                <a:spcPct val="0"/>
              </a:spcBef>
              <a:spcAft>
                <a:spcPct val="0"/>
              </a:spcAft>
              <a:defRPr sz="1600" b="1">
                <a:solidFill>
                  <a:srgbClr val="000066"/>
                </a:solidFill>
                <a:latin typeface="Arial" charset="0"/>
              </a:defRPr>
            </a:lvl6pPr>
            <a:lvl7pPr marL="2971800" indent="-228600" eaLnBrk="0" fontAlgn="base" hangingPunct="0">
              <a:spcBef>
                <a:spcPct val="0"/>
              </a:spcBef>
              <a:spcAft>
                <a:spcPct val="0"/>
              </a:spcAft>
              <a:defRPr sz="1600" b="1">
                <a:solidFill>
                  <a:srgbClr val="000066"/>
                </a:solidFill>
                <a:latin typeface="Arial" charset="0"/>
              </a:defRPr>
            </a:lvl7pPr>
            <a:lvl8pPr marL="3429000" indent="-228600" eaLnBrk="0" fontAlgn="base" hangingPunct="0">
              <a:spcBef>
                <a:spcPct val="0"/>
              </a:spcBef>
              <a:spcAft>
                <a:spcPct val="0"/>
              </a:spcAft>
              <a:defRPr sz="1600" b="1">
                <a:solidFill>
                  <a:srgbClr val="000066"/>
                </a:solidFill>
                <a:latin typeface="Arial" charset="0"/>
              </a:defRPr>
            </a:lvl8pPr>
            <a:lvl9pPr marL="3886200" indent="-228600" eaLnBrk="0" fontAlgn="base" hangingPunct="0">
              <a:spcBef>
                <a:spcPct val="0"/>
              </a:spcBef>
              <a:spcAft>
                <a:spcPct val="0"/>
              </a:spcAft>
              <a:defRPr sz="1600" b="1">
                <a:solidFill>
                  <a:srgbClr val="000066"/>
                </a:solidFill>
                <a:latin typeface="Arial" charset="0"/>
              </a:defRPr>
            </a:lvl9pPr>
          </a:lstStyle>
          <a:p>
            <a:fld id="{3577FBFA-969B-43D6-AA3A-89C7A1D37F61}" type="slidenum">
              <a:rPr lang="en-US" sz="1000" smtClean="0">
                <a:solidFill>
                  <a:srgbClr val="989A99"/>
                </a:solidFill>
              </a:rPr>
              <a:pPr/>
              <a:t>2</a:t>
            </a:fld>
            <a:endParaRPr lang="en-US" sz="1000" dirty="0" smtClean="0">
              <a:solidFill>
                <a:srgbClr val="989A99"/>
              </a:solidFill>
            </a:endParaRPr>
          </a:p>
        </p:txBody>
      </p:sp>
      <p:sp>
        <p:nvSpPr>
          <p:cNvPr id="3075" name="Rectangle 7"/>
          <p:cNvSpPr>
            <a:spLocks noGrp="1" noChangeArrowheads="1"/>
          </p:cNvSpPr>
          <p:nvPr>
            <p:ph type="body" idx="1"/>
          </p:nvPr>
        </p:nvSpPr>
        <p:spPr>
          <a:xfrm>
            <a:off x="314325" y="982018"/>
            <a:ext cx="8397875" cy="5458434"/>
          </a:xfrm>
        </p:spPr>
        <p:txBody>
          <a:bodyPr/>
          <a:lstStyle/>
          <a:p>
            <a:pPr marL="746125" lvl="1" indent="-346075" eaLnBrk="1" hangingPunct="1"/>
            <a:endParaRPr lang="en-US" sz="2400" dirty="0" smtClean="0"/>
          </a:p>
          <a:p>
            <a:pPr eaLnBrk="1" hangingPunct="1">
              <a:buFont typeface="Wingdings" panose="05000000000000000000" pitchFamily="2" charset="2"/>
              <a:buChar char="Ø"/>
            </a:pPr>
            <a:r>
              <a:rPr lang="en-US" dirty="0" smtClean="0"/>
              <a:t>Pricing Goals</a:t>
            </a:r>
            <a:endParaRPr lang="en-US" dirty="0" smtClean="0"/>
          </a:p>
          <a:p>
            <a:pPr eaLnBrk="1" hangingPunct="1">
              <a:buFont typeface="Wingdings" panose="05000000000000000000" pitchFamily="2" charset="2"/>
              <a:buChar char="Ø"/>
            </a:pPr>
            <a:endParaRPr lang="en-US" sz="800" dirty="0" smtClean="0"/>
          </a:p>
          <a:p>
            <a:pPr eaLnBrk="1" hangingPunct="1">
              <a:buFont typeface="Wingdings" panose="05000000000000000000" pitchFamily="2" charset="2"/>
              <a:buChar char="Ø"/>
            </a:pPr>
            <a:endParaRPr lang="en-US" dirty="0" smtClean="0"/>
          </a:p>
          <a:p>
            <a:pPr eaLnBrk="1" hangingPunct="1">
              <a:buFont typeface="Wingdings" panose="05000000000000000000" pitchFamily="2" charset="2"/>
              <a:buChar char="Ø"/>
            </a:pPr>
            <a:r>
              <a:rPr lang="en-US" dirty="0" smtClean="0"/>
              <a:t>Regulatory Requirements</a:t>
            </a:r>
          </a:p>
          <a:p>
            <a:pPr eaLnBrk="1" hangingPunct="1">
              <a:buFont typeface="Wingdings" panose="05000000000000000000" pitchFamily="2" charset="2"/>
              <a:buChar char="Ø"/>
            </a:pPr>
            <a:endParaRPr lang="en-US" sz="800" dirty="0"/>
          </a:p>
          <a:p>
            <a:pPr eaLnBrk="1" hangingPunct="1">
              <a:buFont typeface="Wingdings" panose="05000000000000000000" pitchFamily="2" charset="2"/>
              <a:buChar char="Ø"/>
            </a:pPr>
            <a:endParaRPr lang="en-US" dirty="0" smtClean="0"/>
          </a:p>
          <a:p>
            <a:pPr eaLnBrk="1" hangingPunct="1">
              <a:buFont typeface="Wingdings" panose="05000000000000000000" pitchFamily="2" charset="2"/>
              <a:buChar char="Ø"/>
            </a:pPr>
            <a:r>
              <a:rPr lang="en-US" dirty="0" smtClean="0"/>
              <a:t>Initiatives under consideration for 2018</a:t>
            </a:r>
          </a:p>
          <a:p>
            <a:pPr marL="457200" lvl="1" indent="0" eaLnBrk="1" hangingPunct="1">
              <a:buSzTx/>
              <a:buNone/>
            </a:pPr>
            <a:endParaRPr lang="en-US" sz="2800" dirty="0" smtClean="0"/>
          </a:p>
          <a:p>
            <a:pPr marL="228600" indent="-228600" eaLnBrk="1" hangingPunct="1"/>
            <a:endParaRPr lang="en-US" dirty="0" smtClean="0"/>
          </a:p>
          <a:p>
            <a:pPr marL="228600" indent="-228600" eaLnBrk="1" hangingPunct="1">
              <a:buFont typeface="Wingdings" pitchFamily="2" charset="2"/>
              <a:buNone/>
            </a:pPr>
            <a:endParaRPr lang="en-US" sz="2400" dirty="0" smtClean="0"/>
          </a:p>
        </p:txBody>
      </p:sp>
      <p:sp>
        <p:nvSpPr>
          <p:cNvPr id="4" name="Title 2"/>
          <p:cNvSpPr txBox="1">
            <a:spLocks/>
          </p:cNvSpPr>
          <p:nvPr/>
        </p:nvSpPr>
        <p:spPr bwMode="auto">
          <a:xfrm>
            <a:off x="724486" y="169397"/>
            <a:ext cx="8229600" cy="65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Arial" charset="0"/>
              </a:defRPr>
            </a:lvl2pPr>
            <a:lvl3pPr algn="l" rtl="0" eaLnBrk="0" fontAlgn="base" hangingPunct="0">
              <a:spcBef>
                <a:spcPct val="0"/>
              </a:spcBef>
              <a:spcAft>
                <a:spcPct val="0"/>
              </a:spcAft>
              <a:defRPr sz="2400" b="1">
                <a:solidFill>
                  <a:srgbClr val="CC0000"/>
                </a:solidFill>
                <a:latin typeface="Arial" charset="0"/>
              </a:defRPr>
            </a:lvl3pPr>
            <a:lvl4pPr algn="l" rtl="0" eaLnBrk="0" fontAlgn="base" hangingPunct="0">
              <a:spcBef>
                <a:spcPct val="0"/>
              </a:spcBef>
              <a:spcAft>
                <a:spcPct val="0"/>
              </a:spcAft>
              <a:defRPr sz="2400" b="1">
                <a:solidFill>
                  <a:srgbClr val="CC0000"/>
                </a:solidFill>
                <a:latin typeface="Arial" charset="0"/>
              </a:defRPr>
            </a:lvl4pPr>
            <a:lvl5pPr algn="l" rtl="0" eaLnBrk="0" fontAlgn="base" hangingPunct="0">
              <a:spcBef>
                <a:spcPct val="0"/>
              </a:spcBef>
              <a:spcAft>
                <a:spcPct val="0"/>
              </a:spcAft>
              <a:defRPr sz="2400" b="1">
                <a:solidFill>
                  <a:srgbClr val="CC0000"/>
                </a:solidFill>
                <a:latin typeface="Arial" charset="0"/>
              </a:defRPr>
            </a:lvl5pPr>
            <a:lvl6pPr marL="457200" algn="l" rtl="0" fontAlgn="base">
              <a:spcBef>
                <a:spcPct val="0"/>
              </a:spcBef>
              <a:spcAft>
                <a:spcPct val="0"/>
              </a:spcAft>
              <a:defRPr sz="2400" b="1">
                <a:solidFill>
                  <a:srgbClr val="CC0000"/>
                </a:solidFill>
                <a:latin typeface="Arial" charset="0"/>
              </a:defRPr>
            </a:lvl6pPr>
            <a:lvl7pPr marL="914400" algn="l" rtl="0" fontAlgn="base">
              <a:spcBef>
                <a:spcPct val="0"/>
              </a:spcBef>
              <a:spcAft>
                <a:spcPct val="0"/>
              </a:spcAft>
              <a:defRPr sz="2400" b="1">
                <a:solidFill>
                  <a:srgbClr val="CC0000"/>
                </a:solidFill>
                <a:latin typeface="Arial" charset="0"/>
              </a:defRPr>
            </a:lvl7pPr>
            <a:lvl8pPr marL="1371600" algn="l" rtl="0" fontAlgn="base">
              <a:spcBef>
                <a:spcPct val="0"/>
              </a:spcBef>
              <a:spcAft>
                <a:spcPct val="0"/>
              </a:spcAft>
              <a:defRPr sz="2400" b="1">
                <a:solidFill>
                  <a:srgbClr val="CC0000"/>
                </a:solidFill>
                <a:latin typeface="Arial" charset="0"/>
              </a:defRPr>
            </a:lvl8pPr>
            <a:lvl9pPr marL="1828800" algn="l" rtl="0" fontAlgn="base">
              <a:spcBef>
                <a:spcPct val="0"/>
              </a:spcBef>
              <a:spcAft>
                <a:spcPct val="0"/>
              </a:spcAft>
              <a:defRPr sz="2400" b="1">
                <a:solidFill>
                  <a:srgbClr val="CC0000"/>
                </a:solidFill>
                <a:latin typeface="Arial" charset="0"/>
              </a:defRPr>
            </a:lvl9pPr>
          </a:lstStyle>
          <a:p>
            <a:pPr algn="r"/>
            <a:r>
              <a:rPr lang="en-US" sz="2800" kern="0" dirty="0" smtClean="0">
                <a:solidFill>
                  <a:srgbClr val="FFFFFF"/>
                </a:solidFill>
              </a:rPr>
              <a:t>Agenda</a:t>
            </a:r>
            <a:endParaRPr lang="en-US" sz="2800" kern="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8775" y="1144491"/>
            <a:ext cx="8676372" cy="3862596"/>
          </a:xfrm>
          <a:prstGeom prst="rect">
            <a:avLst/>
          </a:prstGeom>
          <a:noFill/>
        </p:spPr>
        <p:txBody>
          <a:bodyPr wrap="square" rtlCol="0">
            <a:spAutoFit/>
          </a:bodyPr>
          <a:lstStyle/>
          <a:p>
            <a:pPr>
              <a:buClr>
                <a:schemeClr val="accent2"/>
              </a:buClr>
            </a:pPr>
            <a:r>
              <a:rPr lang="en-US" altLang="en-US" sz="1400" dirty="0" smtClean="0">
                <a:solidFill>
                  <a:schemeClr val="tx1"/>
                </a:solidFill>
                <a:cs typeface="Arial" charset="0"/>
              </a:rPr>
              <a:t>       </a:t>
            </a:r>
          </a:p>
          <a:p>
            <a:pPr marL="342900" lvl="1" indent="-342900">
              <a:spcBef>
                <a:spcPts val="600"/>
              </a:spcBef>
              <a:buClr>
                <a:schemeClr val="accent2"/>
              </a:buClr>
              <a:buFont typeface="Wingdings" panose="05000000000000000000" pitchFamily="2" charset="2"/>
              <a:buChar char="Ø"/>
            </a:pPr>
            <a:r>
              <a:rPr lang="en-US" altLang="en-US" sz="2800" dirty="0" smtClean="0">
                <a:solidFill>
                  <a:schemeClr val="tx1"/>
                </a:solidFill>
                <a:latin typeface="Calibri" panose="020F0502020204030204" pitchFamily="34" charset="0"/>
                <a:cs typeface="Calibri" panose="020F0502020204030204" pitchFamily="34" charset="0"/>
              </a:rPr>
              <a:t>Transparency</a:t>
            </a:r>
          </a:p>
          <a:p>
            <a:pPr marL="342900" lvl="1" indent="-342900">
              <a:spcBef>
                <a:spcPts val="600"/>
              </a:spcBef>
              <a:buClr>
                <a:schemeClr val="accent2"/>
              </a:buClr>
              <a:buFont typeface="Wingdings" panose="05000000000000000000" pitchFamily="2" charset="2"/>
              <a:buChar char="Ø"/>
            </a:pPr>
            <a:endParaRPr lang="en-US" altLang="en-US" sz="2800" dirty="0">
              <a:solidFill>
                <a:schemeClr val="tx1"/>
              </a:solidFill>
              <a:latin typeface="Calibri" panose="020F0502020204030204" pitchFamily="34" charset="0"/>
              <a:cs typeface="Calibri" panose="020F0502020204030204" pitchFamily="34" charset="0"/>
            </a:endParaRPr>
          </a:p>
          <a:p>
            <a:pPr marL="342900" lvl="1" indent="-342900">
              <a:spcBef>
                <a:spcPts val="600"/>
              </a:spcBef>
              <a:buClr>
                <a:schemeClr val="accent2"/>
              </a:buClr>
              <a:buFont typeface="Wingdings" panose="05000000000000000000" pitchFamily="2" charset="2"/>
              <a:buChar char="Ø"/>
            </a:pPr>
            <a:r>
              <a:rPr lang="en-US" altLang="en-US" sz="2800" dirty="0" smtClean="0">
                <a:solidFill>
                  <a:schemeClr val="tx1"/>
                </a:solidFill>
                <a:latin typeface="Calibri" panose="020F0502020204030204" pitchFamily="34" charset="0"/>
                <a:cs typeface="Calibri" panose="020F0502020204030204" pitchFamily="34" charset="0"/>
              </a:rPr>
              <a:t>No unintended consequences</a:t>
            </a:r>
          </a:p>
          <a:p>
            <a:pPr marL="342900" lvl="1" indent="-342900">
              <a:spcBef>
                <a:spcPts val="600"/>
              </a:spcBef>
              <a:buClr>
                <a:schemeClr val="accent2"/>
              </a:buClr>
              <a:buFont typeface="Wingdings" panose="05000000000000000000" pitchFamily="2" charset="2"/>
              <a:buChar char="Ø"/>
            </a:pPr>
            <a:endParaRPr lang="en-US" altLang="en-US" sz="2800" dirty="0">
              <a:solidFill>
                <a:schemeClr val="tx1"/>
              </a:solidFill>
              <a:latin typeface="Calibri" panose="020F0502020204030204" pitchFamily="34" charset="0"/>
              <a:cs typeface="Calibri" panose="020F0502020204030204" pitchFamily="34" charset="0"/>
            </a:endParaRPr>
          </a:p>
          <a:p>
            <a:pPr marL="342900" lvl="1" indent="-342900">
              <a:spcBef>
                <a:spcPts val="600"/>
              </a:spcBef>
              <a:buClr>
                <a:schemeClr val="accent2"/>
              </a:buClr>
              <a:buFont typeface="Wingdings" panose="05000000000000000000" pitchFamily="2" charset="2"/>
              <a:buChar char="Ø"/>
            </a:pPr>
            <a:r>
              <a:rPr lang="en-US" altLang="en-US" sz="2800" dirty="0" smtClean="0">
                <a:solidFill>
                  <a:schemeClr val="tx1"/>
                </a:solidFill>
                <a:latin typeface="Calibri" panose="020F0502020204030204" pitchFamily="34" charset="0"/>
                <a:cs typeface="Calibri" panose="020F0502020204030204" pitchFamily="34" charset="0"/>
              </a:rPr>
              <a:t>Simplification</a:t>
            </a:r>
          </a:p>
          <a:p>
            <a:pPr marL="342900" lvl="1" indent="-342900">
              <a:spcBef>
                <a:spcPts val="600"/>
              </a:spcBef>
              <a:buClr>
                <a:schemeClr val="accent2"/>
              </a:buClr>
              <a:buFont typeface="Wingdings" panose="05000000000000000000" pitchFamily="2" charset="2"/>
              <a:buChar char="Ø"/>
            </a:pPr>
            <a:endParaRPr lang="en-US" altLang="en-US" sz="2800" dirty="0">
              <a:solidFill>
                <a:schemeClr val="tx1"/>
              </a:solidFill>
              <a:latin typeface="Calibri" panose="020F0502020204030204" pitchFamily="34" charset="0"/>
              <a:cs typeface="Calibri" panose="020F0502020204030204" pitchFamily="34" charset="0"/>
            </a:endParaRPr>
          </a:p>
          <a:p>
            <a:pPr marL="342900" lvl="1" indent="-342900">
              <a:spcBef>
                <a:spcPts val="600"/>
              </a:spcBef>
              <a:buClr>
                <a:schemeClr val="accent2"/>
              </a:buClr>
              <a:buFont typeface="Wingdings" panose="05000000000000000000" pitchFamily="2" charset="2"/>
              <a:buChar char="Ø"/>
            </a:pPr>
            <a:r>
              <a:rPr lang="en-US" altLang="en-US" sz="2800" dirty="0" smtClean="0">
                <a:solidFill>
                  <a:schemeClr val="tx1"/>
                </a:solidFill>
                <a:latin typeface="Calibri" panose="020F0502020204030204" pitchFamily="34" charset="0"/>
                <a:cs typeface="Calibri" panose="020F0502020204030204" pitchFamily="34" charset="0"/>
              </a:rPr>
              <a:t>Growth</a:t>
            </a:r>
          </a:p>
        </p:txBody>
      </p:sp>
      <p:sp>
        <p:nvSpPr>
          <p:cNvPr id="4" name="Slide Number Placeholder 3"/>
          <p:cNvSpPr>
            <a:spLocks noGrp="1"/>
          </p:cNvSpPr>
          <p:nvPr>
            <p:ph type="sldNum" sz="quarter" idx="10"/>
          </p:nvPr>
        </p:nvSpPr>
        <p:spPr/>
        <p:txBody>
          <a:bodyPr/>
          <a:lstStyle/>
          <a:p>
            <a:pPr>
              <a:defRPr/>
            </a:pPr>
            <a:fld id="{5CC684C4-5664-4D24-A535-6222EF1696C1}" type="slidenum">
              <a:rPr lang="en-US" smtClean="0"/>
              <a:pPr>
                <a:defRPr/>
              </a:pPr>
              <a:t>3</a:t>
            </a:fld>
            <a:endParaRPr lang="en-US"/>
          </a:p>
        </p:txBody>
      </p:sp>
      <p:sp>
        <p:nvSpPr>
          <p:cNvPr id="5" name="Title 2"/>
          <p:cNvSpPr txBox="1">
            <a:spLocks/>
          </p:cNvSpPr>
          <p:nvPr/>
        </p:nvSpPr>
        <p:spPr bwMode="auto">
          <a:xfrm>
            <a:off x="724486" y="169397"/>
            <a:ext cx="8229600" cy="65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Arial" charset="0"/>
              </a:defRPr>
            </a:lvl2pPr>
            <a:lvl3pPr algn="l" rtl="0" eaLnBrk="0" fontAlgn="base" hangingPunct="0">
              <a:spcBef>
                <a:spcPct val="0"/>
              </a:spcBef>
              <a:spcAft>
                <a:spcPct val="0"/>
              </a:spcAft>
              <a:defRPr sz="2400" b="1">
                <a:solidFill>
                  <a:srgbClr val="CC0000"/>
                </a:solidFill>
                <a:latin typeface="Arial" charset="0"/>
              </a:defRPr>
            </a:lvl3pPr>
            <a:lvl4pPr algn="l" rtl="0" eaLnBrk="0" fontAlgn="base" hangingPunct="0">
              <a:spcBef>
                <a:spcPct val="0"/>
              </a:spcBef>
              <a:spcAft>
                <a:spcPct val="0"/>
              </a:spcAft>
              <a:defRPr sz="2400" b="1">
                <a:solidFill>
                  <a:srgbClr val="CC0000"/>
                </a:solidFill>
                <a:latin typeface="Arial" charset="0"/>
              </a:defRPr>
            </a:lvl4pPr>
            <a:lvl5pPr algn="l" rtl="0" eaLnBrk="0" fontAlgn="base" hangingPunct="0">
              <a:spcBef>
                <a:spcPct val="0"/>
              </a:spcBef>
              <a:spcAft>
                <a:spcPct val="0"/>
              </a:spcAft>
              <a:defRPr sz="2400" b="1">
                <a:solidFill>
                  <a:srgbClr val="CC0000"/>
                </a:solidFill>
                <a:latin typeface="Arial" charset="0"/>
              </a:defRPr>
            </a:lvl5pPr>
            <a:lvl6pPr marL="457200" algn="l" rtl="0" fontAlgn="base">
              <a:spcBef>
                <a:spcPct val="0"/>
              </a:spcBef>
              <a:spcAft>
                <a:spcPct val="0"/>
              </a:spcAft>
              <a:defRPr sz="2400" b="1">
                <a:solidFill>
                  <a:srgbClr val="CC0000"/>
                </a:solidFill>
                <a:latin typeface="Arial" charset="0"/>
              </a:defRPr>
            </a:lvl6pPr>
            <a:lvl7pPr marL="914400" algn="l" rtl="0" fontAlgn="base">
              <a:spcBef>
                <a:spcPct val="0"/>
              </a:spcBef>
              <a:spcAft>
                <a:spcPct val="0"/>
              </a:spcAft>
              <a:defRPr sz="2400" b="1">
                <a:solidFill>
                  <a:srgbClr val="CC0000"/>
                </a:solidFill>
                <a:latin typeface="Arial" charset="0"/>
              </a:defRPr>
            </a:lvl7pPr>
            <a:lvl8pPr marL="1371600" algn="l" rtl="0" fontAlgn="base">
              <a:spcBef>
                <a:spcPct val="0"/>
              </a:spcBef>
              <a:spcAft>
                <a:spcPct val="0"/>
              </a:spcAft>
              <a:defRPr sz="2400" b="1">
                <a:solidFill>
                  <a:srgbClr val="CC0000"/>
                </a:solidFill>
                <a:latin typeface="Arial" charset="0"/>
              </a:defRPr>
            </a:lvl8pPr>
            <a:lvl9pPr marL="1828800" algn="l" rtl="0" fontAlgn="base">
              <a:spcBef>
                <a:spcPct val="0"/>
              </a:spcBef>
              <a:spcAft>
                <a:spcPct val="0"/>
              </a:spcAft>
              <a:defRPr sz="2400" b="1">
                <a:solidFill>
                  <a:srgbClr val="CC0000"/>
                </a:solidFill>
                <a:latin typeface="Arial" charset="0"/>
              </a:defRPr>
            </a:lvl9pPr>
          </a:lstStyle>
          <a:p>
            <a:pPr algn="r"/>
            <a:r>
              <a:rPr lang="en-US" sz="2800" kern="0" dirty="0" smtClean="0">
                <a:solidFill>
                  <a:srgbClr val="FFFFFF"/>
                </a:solidFill>
              </a:rPr>
              <a:t>Pricing Goals</a:t>
            </a:r>
            <a:endParaRPr lang="en-US" sz="2800" kern="0" dirty="0"/>
          </a:p>
        </p:txBody>
      </p:sp>
    </p:spTree>
    <p:extLst>
      <p:ext uri="{BB962C8B-B14F-4D97-AF65-F5344CB8AC3E}">
        <p14:creationId xmlns:p14="http://schemas.microsoft.com/office/powerpoint/2010/main" val="727542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rgbClr val="000066"/>
                </a:solidFill>
                <a:latin typeface="Arial" charset="0"/>
              </a:defRPr>
            </a:lvl1pPr>
            <a:lvl2pPr marL="742950" indent="-285750" eaLnBrk="0" hangingPunct="0">
              <a:defRPr sz="1600" b="1">
                <a:solidFill>
                  <a:srgbClr val="000066"/>
                </a:solidFill>
                <a:latin typeface="Arial" charset="0"/>
              </a:defRPr>
            </a:lvl2pPr>
            <a:lvl3pPr marL="1143000" indent="-228600" eaLnBrk="0" hangingPunct="0">
              <a:defRPr sz="1600" b="1">
                <a:solidFill>
                  <a:srgbClr val="000066"/>
                </a:solidFill>
                <a:latin typeface="Arial" charset="0"/>
              </a:defRPr>
            </a:lvl3pPr>
            <a:lvl4pPr marL="1600200" indent="-228600" eaLnBrk="0" hangingPunct="0">
              <a:defRPr sz="1600" b="1">
                <a:solidFill>
                  <a:srgbClr val="000066"/>
                </a:solidFill>
                <a:latin typeface="Arial" charset="0"/>
              </a:defRPr>
            </a:lvl4pPr>
            <a:lvl5pPr marL="2057400" indent="-228600" eaLnBrk="0" hangingPunct="0">
              <a:defRPr sz="1600" b="1">
                <a:solidFill>
                  <a:srgbClr val="000066"/>
                </a:solidFill>
                <a:latin typeface="Arial" charset="0"/>
              </a:defRPr>
            </a:lvl5pPr>
            <a:lvl6pPr marL="2514600" indent="-228600" eaLnBrk="0" fontAlgn="base" hangingPunct="0">
              <a:spcBef>
                <a:spcPct val="0"/>
              </a:spcBef>
              <a:spcAft>
                <a:spcPct val="0"/>
              </a:spcAft>
              <a:defRPr sz="1600" b="1">
                <a:solidFill>
                  <a:srgbClr val="000066"/>
                </a:solidFill>
                <a:latin typeface="Arial" charset="0"/>
              </a:defRPr>
            </a:lvl6pPr>
            <a:lvl7pPr marL="2971800" indent="-228600" eaLnBrk="0" fontAlgn="base" hangingPunct="0">
              <a:spcBef>
                <a:spcPct val="0"/>
              </a:spcBef>
              <a:spcAft>
                <a:spcPct val="0"/>
              </a:spcAft>
              <a:defRPr sz="1600" b="1">
                <a:solidFill>
                  <a:srgbClr val="000066"/>
                </a:solidFill>
                <a:latin typeface="Arial" charset="0"/>
              </a:defRPr>
            </a:lvl7pPr>
            <a:lvl8pPr marL="3429000" indent="-228600" eaLnBrk="0" fontAlgn="base" hangingPunct="0">
              <a:spcBef>
                <a:spcPct val="0"/>
              </a:spcBef>
              <a:spcAft>
                <a:spcPct val="0"/>
              </a:spcAft>
              <a:defRPr sz="1600" b="1">
                <a:solidFill>
                  <a:srgbClr val="000066"/>
                </a:solidFill>
                <a:latin typeface="Arial" charset="0"/>
              </a:defRPr>
            </a:lvl8pPr>
            <a:lvl9pPr marL="3886200" indent="-228600" eaLnBrk="0" fontAlgn="base" hangingPunct="0">
              <a:spcBef>
                <a:spcPct val="0"/>
              </a:spcBef>
              <a:spcAft>
                <a:spcPct val="0"/>
              </a:spcAft>
              <a:defRPr sz="1600" b="1">
                <a:solidFill>
                  <a:srgbClr val="000066"/>
                </a:solidFill>
                <a:latin typeface="Arial" charset="0"/>
              </a:defRPr>
            </a:lvl9pPr>
          </a:lstStyle>
          <a:p>
            <a:fld id="{90331E7A-F392-45A4-BBE5-B63D71C94EC5}" type="slidenum">
              <a:rPr lang="en-US" sz="1000" smtClean="0">
                <a:solidFill>
                  <a:srgbClr val="989A99"/>
                </a:solidFill>
              </a:rPr>
              <a:pPr/>
              <a:t>4</a:t>
            </a:fld>
            <a:endParaRPr lang="en-US" sz="1000" smtClean="0">
              <a:solidFill>
                <a:srgbClr val="989A99"/>
              </a:solidFill>
            </a:endParaRPr>
          </a:p>
        </p:txBody>
      </p:sp>
      <p:sp>
        <p:nvSpPr>
          <p:cNvPr id="5124" name="Rectangle 3"/>
          <p:cNvSpPr>
            <a:spLocks noGrp="1" noChangeArrowheads="1"/>
          </p:cNvSpPr>
          <p:nvPr>
            <p:ph type="body" idx="1"/>
          </p:nvPr>
        </p:nvSpPr>
        <p:spPr>
          <a:xfrm>
            <a:off x="423377" y="1200150"/>
            <a:ext cx="8489910" cy="947627"/>
          </a:xfrm>
          <a:solidFill>
            <a:schemeClr val="accent1">
              <a:alpha val="22000"/>
            </a:schemeClr>
          </a:solidFill>
          <a:ln w="31750">
            <a:solidFill>
              <a:srgbClr val="00B0F0"/>
            </a:solidFill>
          </a:ln>
        </p:spPr>
        <p:txBody>
          <a:bodyPr/>
          <a:lstStyle/>
          <a:p>
            <a:pPr marL="0" indent="0" algn="ctr" eaLnBrk="1" hangingPunct="1">
              <a:buSzPct val="90000"/>
              <a:buFont typeface="Wingdings" pitchFamily="2" charset="2"/>
              <a:buNone/>
              <a:defRPr/>
            </a:pPr>
            <a:r>
              <a:rPr lang="en-US" dirty="0" smtClean="0"/>
              <a:t>PAEA requires contribution from Competitive products to cover 5.5% of Institutional Costs</a:t>
            </a:r>
            <a:endParaRPr lang="en-US" dirty="0"/>
          </a:p>
          <a:p>
            <a:pPr marL="0" indent="0" eaLnBrk="1" hangingPunct="1">
              <a:buSzPct val="90000"/>
              <a:buNone/>
              <a:defRPr/>
            </a:pPr>
            <a:r>
              <a:rPr lang="en-US" dirty="0" smtClean="0"/>
              <a:t>Appropriate share</a:t>
            </a:r>
          </a:p>
          <a:p>
            <a:pPr marL="233363" lvl="1" indent="-233363" eaLnBrk="1" hangingPunct="1">
              <a:buSzPct val="90000"/>
              <a:buFont typeface="Arial" panose="020B0604020202020204" pitchFamily="34" charset="0"/>
              <a:buChar char="•"/>
              <a:defRPr/>
            </a:pPr>
            <a:r>
              <a:rPr lang="en-US" sz="2300" b="0" dirty="0" smtClean="0"/>
              <a:t>Postal Regulatory Commission reviews every 5 years and is currently under review.</a:t>
            </a:r>
            <a:endParaRPr lang="en-US" sz="2300" b="0" dirty="0"/>
          </a:p>
          <a:p>
            <a:pPr marL="233363" indent="-233363">
              <a:defRPr/>
            </a:pPr>
            <a:r>
              <a:rPr lang="en-US" sz="2300" b="0" dirty="0"/>
              <a:t>Contribution from competitive products covered 16.5% of institutional costs in FY16 vs. 13.3% in FY15.  </a:t>
            </a:r>
          </a:p>
          <a:p>
            <a:pPr marL="233363" indent="-233363">
              <a:defRPr/>
            </a:pPr>
            <a:r>
              <a:rPr lang="en-US" sz="2300" b="0" dirty="0"/>
              <a:t>Small number of major shippers responsible for majority of growth.  All </a:t>
            </a:r>
            <a:r>
              <a:rPr lang="en-US" sz="2300" b="0" dirty="0" smtClean="0"/>
              <a:t>are </a:t>
            </a:r>
            <a:r>
              <a:rPr lang="en-US" sz="2300" b="0" dirty="0"/>
              <a:t>building the capability which would enable them to deliver their own product. </a:t>
            </a:r>
            <a:r>
              <a:rPr lang="en-US" sz="2300" b="0" dirty="0" smtClean="0"/>
              <a:t>This would </a:t>
            </a:r>
            <a:r>
              <a:rPr lang="en-US" sz="2300" b="0" dirty="0"/>
              <a:t>result in less density and lower contribution to overhead</a:t>
            </a:r>
            <a:r>
              <a:rPr lang="en-US" sz="2300" b="0" dirty="0" smtClean="0"/>
              <a:t>.</a:t>
            </a:r>
          </a:p>
          <a:p>
            <a:pPr marL="233363" indent="-233363">
              <a:defRPr/>
            </a:pPr>
            <a:r>
              <a:rPr lang="en-US" sz="2300" b="0" dirty="0" smtClean="0"/>
              <a:t>USPS has recommended the appropriate share </a:t>
            </a:r>
            <a:r>
              <a:rPr lang="en-US" sz="2300" b="0" dirty="0"/>
              <a:t>should be reduced to zero percent, and that it certainly should not be </a:t>
            </a:r>
            <a:r>
              <a:rPr lang="en-US" sz="2300" b="0" dirty="0" smtClean="0"/>
              <a:t>raised</a:t>
            </a:r>
            <a:endParaRPr lang="en-US" sz="2300" b="0" dirty="0"/>
          </a:p>
        </p:txBody>
      </p:sp>
      <p:sp>
        <p:nvSpPr>
          <p:cNvPr id="4" name="Title 2"/>
          <p:cNvSpPr txBox="1">
            <a:spLocks/>
          </p:cNvSpPr>
          <p:nvPr/>
        </p:nvSpPr>
        <p:spPr bwMode="auto">
          <a:xfrm>
            <a:off x="724486" y="169397"/>
            <a:ext cx="8229600" cy="65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Arial" charset="0"/>
              </a:defRPr>
            </a:lvl2pPr>
            <a:lvl3pPr algn="l" rtl="0" eaLnBrk="0" fontAlgn="base" hangingPunct="0">
              <a:spcBef>
                <a:spcPct val="0"/>
              </a:spcBef>
              <a:spcAft>
                <a:spcPct val="0"/>
              </a:spcAft>
              <a:defRPr sz="2400" b="1">
                <a:solidFill>
                  <a:srgbClr val="CC0000"/>
                </a:solidFill>
                <a:latin typeface="Arial" charset="0"/>
              </a:defRPr>
            </a:lvl3pPr>
            <a:lvl4pPr algn="l" rtl="0" eaLnBrk="0" fontAlgn="base" hangingPunct="0">
              <a:spcBef>
                <a:spcPct val="0"/>
              </a:spcBef>
              <a:spcAft>
                <a:spcPct val="0"/>
              </a:spcAft>
              <a:defRPr sz="2400" b="1">
                <a:solidFill>
                  <a:srgbClr val="CC0000"/>
                </a:solidFill>
                <a:latin typeface="Arial" charset="0"/>
              </a:defRPr>
            </a:lvl4pPr>
            <a:lvl5pPr algn="l" rtl="0" eaLnBrk="0" fontAlgn="base" hangingPunct="0">
              <a:spcBef>
                <a:spcPct val="0"/>
              </a:spcBef>
              <a:spcAft>
                <a:spcPct val="0"/>
              </a:spcAft>
              <a:defRPr sz="2400" b="1">
                <a:solidFill>
                  <a:srgbClr val="CC0000"/>
                </a:solidFill>
                <a:latin typeface="Arial" charset="0"/>
              </a:defRPr>
            </a:lvl5pPr>
            <a:lvl6pPr marL="457200" algn="l" rtl="0" fontAlgn="base">
              <a:spcBef>
                <a:spcPct val="0"/>
              </a:spcBef>
              <a:spcAft>
                <a:spcPct val="0"/>
              </a:spcAft>
              <a:defRPr sz="2400" b="1">
                <a:solidFill>
                  <a:srgbClr val="CC0000"/>
                </a:solidFill>
                <a:latin typeface="Arial" charset="0"/>
              </a:defRPr>
            </a:lvl6pPr>
            <a:lvl7pPr marL="914400" algn="l" rtl="0" fontAlgn="base">
              <a:spcBef>
                <a:spcPct val="0"/>
              </a:spcBef>
              <a:spcAft>
                <a:spcPct val="0"/>
              </a:spcAft>
              <a:defRPr sz="2400" b="1">
                <a:solidFill>
                  <a:srgbClr val="CC0000"/>
                </a:solidFill>
                <a:latin typeface="Arial" charset="0"/>
              </a:defRPr>
            </a:lvl7pPr>
            <a:lvl8pPr marL="1371600" algn="l" rtl="0" fontAlgn="base">
              <a:spcBef>
                <a:spcPct val="0"/>
              </a:spcBef>
              <a:spcAft>
                <a:spcPct val="0"/>
              </a:spcAft>
              <a:defRPr sz="2400" b="1">
                <a:solidFill>
                  <a:srgbClr val="CC0000"/>
                </a:solidFill>
                <a:latin typeface="Arial" charset="0"/>
              </a:defRPr>
            </a:lvl8pPr>
            <a:lvl9pPr marL="1828800" algn="l" rtl="0" fontAlgn="base">
              <a:spcBef>
                <a:spcPct val="0"/>
              </a:spcBef>
              <a:spcAft>
                <a:spcPct val="0"/>
              </a:spcAft>
              <a:defRPr sz="2400" b="1">
                <a:solidFill>
                  <a:srgbClr val="CC0000"/>
                </a:solidFill>
                <a:latin typeface="Arial" charset="0"/>
              </a:defRPr>
            </a:lvl9pPr>
          </a:lstStyle>
          <a:p>
            <a:pPr algn="r"/>
            <a:r>
              <a:rPr lang="en-US" sz="2800" kern="0" dirty="0" smtClean="0">
                <a:solidFill>
                  <a:srgbClr val="FFFFFF"/>
                </a:solidFill>
              </a:rPr>
              <a:t>Regulatory Requirements</a:t>
            </a:r>
            <a:endParaRPr lang="en-US" sz="2800" kern="0" dirty="0"/>
          </a:p>
        </p:txBody>
      </p:sp>
    </p:spTree>
    <p:extLst>
      <p:ext uri="{BB962C8B-B14F-4D97-AF65-F5344CB8AC3E}">
        <p14:creationId xmlns:p14="http://schemas.microsoft.com/office/powerpoint/2010/main" val="1517451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856" y="1082713"/>
            <a:ext cx="8888817" cy="427110"/>
          </a:xfrm>
        </p:spPr>
        <p:txBody>
          <a:bodyPr>
            <a:normAutofit fontScale="90000"/>
          </a:bodyPr>
          <a:lstStyle/>
          <a:p>
            <a:r>
              <a:rPr lang="en-US" sz="2400" dirty="0" smtClean="0">
                <a:solidFill>
                  <a:schemeClr val="tx1"/>
                </a:solidFill>
              </a:rPr>
              <a:t>10 Year Review – Is system meeting objectives?</a:t>
            </a:r>
            <a:endParaRPr lang="en-US" sz="2400" dirty="0">
              <a:solidFill>
                <a:schemeClr val="tx1"/>
              </a:solidFill>
            </a:endParaRPr>
          </a:p>
        </p:txBody>
      </p:sp>
      <p:sp>
        <p:nvSpPr>
          <p:cNvPr id="3" name="Content Placeholder 2"/>
          <p:cNvSpPr>
            <a:spLocks noGrp="1"/>
          </p:cNvSpPr>
          <p:nvPr>
            <p:ph idx="1"/>
          </p:nvPr>
        </p:nvSpPr>
        <p:spPr>
          <a:xfrm>
            <a:off x="388081" y="1477924"/>
            <a:ext cx="8245552" cy="4921102"/>
          </a:xfrm>
        </p:spPr>
        <p:txBody>
          <a:bodyPr/>
          <a:lstStyle/>
          <a:p>
            <a:pPr marL="287338" lvl="1" indent="-287338">
              <a:buSzTx/>
              <a:buFont typeface="+mj-lt"/>
              <a:buAutoNum type="arabicPeriod"/>
            </a:pPr>
            <a:r>
              <a:rPr lang="en-US" sz="2000" b="0" dirty="0"/>
              <a:t>To maximize incentives to reduce costs and increase </a:t>
            </a:r>
            <a:r>
              <a:rPr lang="en-US" sz="2000" b="0" dirty="0" smtClean="0"/>
              <a:t>efficiency</a:t>
            </a:r>
          </a:p>
          <a:p>
            <a:pPr marL="287338" lvl="1" indent="-287338">
              <a:buSzTx/>
              <a:buFont typeface="+mj-lt"/>
              <a:buAutoNum type="arabicPeriod"/>
            </a:pPr>
            <a:r>
              <a:rPr lang="en-US" sz="2000" b="0" dirty="0"/>
              <a:t>To create predictability and stability in </a:t>
            </a:r>
            <a:r>
              <a:rPr lang="en-US" sz="2000" b="0" dirty="0" smtClean="0"/>
              <a:t>rates</a:t>
            </a:r>
          </a:p>
          <a:p>
            <a:pPr marL="287338" lvl="1" indent="-287338">
              <a:buSzTx/>
              <a:buFont typeface="+mj-lt"/>
              <a:buAutoNum type="arabicPeriod"/>
            </a:pPr>
            <a:r>
              <a:rPr lang="en-US" sz="2000" b="0" dirty="0"/>
              <a:t>To maintain high quality service </a:t>
            </a:r>
            <a:r>
              <a:rPr lang="en-US" sz="2000" b="0" dirty="0" smtClean="0"/>
              <a:t>standards</a:t>
            </a:r>
          </a:p>
          <a:p>
            <a:pPr marL="287338" lvl="1" indent="-287338">
              <a:buSzTx/>
              <a:buFont typeface="+mj-lt"/>
              <a:buAutoNum type="arabicPeriod"/>
            </a:pPr>
            <a:r>
              <a:rPr lang="en-US" sz="2000" b="0" dirty="0"/>
              <a:t>To allow the Postal Service pricing </a:t>
            </a:r>
            <a:r>
              <a:rPr lang="en-US" sz="2000" b="0" dirty="0" smtClean="0"/>
              <a:t>flexibility</a:t>
            </a:r>
          </a:p>
          <a:p>
            <a:pPr marL="287338" lvl="1" indent="-287338">
              <a:buSzTx/>
              <a:buFont typeface="+mj-lt"/>
              <a:buAutoNum type="arabicPeriod"/>
            </a:pPr>
            <a:r>
              <a:rPr lang="en-US" sz="2000" b="0" dirty="0"/>
              <a:t>To assure adequate revenues, including retained earnings, to maintain financial </a:t>
            </a:r>
            <a:r>
              <a:rPr lang="en-US" sz="2000" b="0" dirty="0" smtClean="0"/>
              <a:t>stability</a:t>
            </a:r>
          </a:p>
          <a:p>
            <a:pPr marL="287338" lvl="1" indent="-287338">
              <a:buSzTx/>
              <a:buFont typeface="+mj-lt"/>
              <a:buAutoNum type="arabicPeriod"/>
            </a:pPr>
            <a:r>
              <a:rPr lang="en-US" sz="2000" b="0" dirty="0"/>
              <a:t>To reduce the administrative burden and increase the transparency of the ratemaking </a:t>
            </a:r>
            <a:r>
              <a:rPr lang="en-US" sz="2000" b="0" dirty="0" smtClean="0"/>
              <a:t>process</a:t>
            </a:r>
          </a:p>
          <a:p>
            <a:pPr marL="287338" lvl="1" indent="-287338">
              <a:buSzTx/>
              <a:buFont typeface="+mj-lt"/>
              <a:buAutoNum type="arabicPeriod"/>
            </a:pPr>
            <a:r>
              <a:rPr lang="en-US" sz="2000" b="0" dirty="0"/>
              <a:t>To enhance mail security and deter </a:t>
            </a:r>
            <a:r>
              <a:rPr lang="en-US" sz="2000" b="0" dirty="0" smtClean="0"/>
              <a:t>terrorism</a:t>
            </a:r>
          </a:p>
          <a:p>
            <a:pPr marL="287338" lvl="1" indent="-287338">
              <a:buSzTx/>
              <a:buFont typeface="+mj-lt"/>
              <a:buAutoNum type="arabicPeriod"/>
            </a:pPr>
            <a:r>
              <a:rPr lang="en-US" sz="2000" b="0" dirty="0"/>
              <a:t>To establish and maintain a just and reasonable schedule for rates and classifications, however </a:t>
            </a:r>
            <a:r>
              <a:rPr lang="en-US" sz="2000" b="0" dirty="0" smtClean="0"/>
              <a:t>this </a:t>
            </a:r>
            <a:r>
              <a:rPr lang="en-US" sz="2000" b="0" dirty="0"/>
              <a:t>shall not be construed to prohibit </a:t>
            </a:r>
            <a:r>
              <a:rPr lang="en-US" sz="2000" b="0" dirty="0" smtClean="0"/>
              <a:t> the </a:t>
            </a:r>
            <a:r>
              <a:rPr lang="en-US" sz="2000" b="0" dirty="0"/>
              <a:t>Postal Service from making changes of unequal magnitude within, between, or among classes of </a:t>
            </a:r>
            <a:r>
              <a:rPr lang="en-US" sz="2000" b="0" dirty="0" smtClean="0"/>
              <a:t>mail</a:t>
            </a:r>
          </a:p>
          <a:p>
            <a:pPr marL="287338" lvl="1" indent="-287338">
              <a:buSzTx/>
              <a:buFont typeface="+mj-lt"/>
              <a:buAutoNum type="arabicPeriod"/>
            </a:pPr>
            <a:r>
              <a:rPr lang="en-US" sz="2000" b="0" dirty="0"/>
              <a:t>To allocate the total institutional costs of the Postal Service appropriately between market dominant and competitive products</a:t>
            </a:r>
            <a:endParaRPr lang="en-US" sz="2000" b="0" dirty="0" smtClean="0"/>
          </a:p>
          <a:p>
            <a:endParaRPr lang="en-US" sz="2400" b="0" dirty="0" smtClean="0"/>
          </a:p>
          <a:p>
            <a:endParaRPr lang="en-US" sz="2400" b="0" dirty="0" smtClean="0"/>
          </a:p>
          <a:p>
            <a:pPr lvl="1"/>
            <a:endParaRPr lang="en-US" sz="2200" b="0" dirty="0"/>
          </a:p>
        </p:txBody>
      </p:sp>
      <p:sp>
        <p:nvSpPr>
          <p:cNvPr id="4" name="Title 2"/>
          <p:cNvSpPr txBox="1">
            <a:spLocks/>
          </p:cNvSpPr>
          <p:nvPr/>
        </p:nvSpPr>
        <p:spPr bwMode="auto">
          <a:xfrm>
            <a:off x="724486" y="169397"/>
            <a:ext cx="8229600" cy="65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Arial" charset="0"/>
              </a:defRPr>
            </a:lvl2pPr>
            <a:lvl3pPr algn="l" rtl="0" eaLnBrk="0" fontAlgn="base" hangingPunct="0">
              <a:spcBef>
                <a:spcPct val="0"/>
              </a:spcBef>
              <a:spcAft>
                <a:spcPct val="0"/>
              </a:spcAft>
              <a:defRPr sz="2400" b="1">
                <a:solidFill>
                  <a:srgbClr val="CC0000"/>
                </a:solidFill>
                <a:latin typeface="Arial" charset="0"/>
              </a:defRPr>
            </a:lvl3pPr>
            <a:lvl4pPr algn="l" rtl="0" eaLnBrk="0" fontAlgn="base" hangingPunct="0">
              <a:spcBef>
                <a:spcPct val="0"/>
              </a:spcBef>
              <a:spcAft>
                <a:spcPct val="0"/>
              </a:spcAft>
              <a:defRPr sz="2400" b="1">
                <a:solidFill>
                  <a:srgbClr val="CC0000"/>
                </a:solidFill>
                <a:latin typeface="Arial" charset="0"/>
              </a:defRPr>
            </a:lvl4pPr>
            <a:lvl5pPr algn="l" rtl="0" eaLnBrk="0" fontAlgn="base" hangingPunct="0">
              <a:spcBef>
                <a:spcPct val="0"/>
              </a:spcBef>
              <a:spcAft>
                <a:spcPct val="0"/>
              </a:spcAft>
              <a:defRPr sz="2400" b="1">
                <a:solidFill>
                  <a:srgbClr val="CC0000"/>
                </a:solidFill>
                <a:latin typeface="Arial" charset="0"/>
              </a:defRPr>
            </a:lvl5pPr>
            <a:lvl6pPr marL="457200" algn="l" rtl="0" fontAlgn="base">
              <a:spcBef>
                <a:spcPct val="0"/>
              </a:spcBef>
              <a:spcAft>
                <a:spcPct val="0"/>
              </a:spcAft>
              <a:defRPr sz="2400" b="1">
                <a:solidFill>
                  <a:srgbClr val="CC0000"/>
                </a:solidFill>
                <a:latin typeface="Arial" charset="0"/>
              </a:defRPr>
            </a:lvl6pPr>
            <a:lvl7pPr marL="914400" algn="l" rtl="0" fontAlgn="base">
              <a:spcBef>
                <a:spcPct val="0"/>
              </a:spcBef>
              <a:spcAft>
                <a:spcPct val="0"/>
              </a:spcAft>
              <a:defRPr sz="2400" b="1">
                <a:solidFill>
                  <a:srgbClr val="CC0000"/>
                </a:solidFill>
                <a:latin typeface="Arial" charset="0"/>
              </a:defRPr>
            </a:lvl7pPr>
            <a:lvl8pPr marL="1371600" algn="l" rtl="0" fontAlgn="base">
              <a:spcBef>
                <a:spcPct val="0"/>
              </a:spcBef>
              <a:spcAft>
                <a:spcPct val="0"/>
              </a:spcAft>
              <a:defRPr sz="2400" b="1">
                <a:solidFill>
                  <a:srgbClr val="CC0000"/>
                </a:solidFill>
                <a:latin typeface="Arial" charset="0"/>
              </a:defRPr>
            </a:lvl8pPr>
            <a:lvl9pPr marL="1828800" algn="l" rtl="0" fontAlgn="base">
              <a:spcBef>
                <a:spcPct val="0"/>
              </a:spcBef>
              <a:spcAft>
                <a:spcPct val="0"/>
              </a:spcAft>
              <a:defRPr sz="2400" b="1">
                <a:solidFill>
                  <a:srgbClr val="CC0000"/>
                </a:solidFill>
                <a:latin typeface="Arial" charset="0"/>
              </a:defRPr>
            </a:lvl9pPr>
          </a:lstStyle>
          <a:p>
            <a:pPr algn="r"/>
            <a:r>
              <a:rPr lang="en-US" sz="2800" kern="0" dirty="0" smtClean="0">
                <a:solidFill>
                  <a:srgbClr val="FFFFFF"/>
                </a:solidFill>
              </a:rPr>
              <a:t>Regulatory Requirements</a:t>
            </a:r>
            <a:endParaRPr lang="en-US" sz="2800" kern="0" dirty="0"/>
          </a:p>
        </p:txBody>
      </p:sp>
      <p:sp>
        <p:nvSpPr>
          <p:cNvPr id="5" name="Slide Number Placeholder 3"/>
          <p:cNvSpPr>
            <a:spLocks noGrp="1"/>
          </p:cNvSpPr>
          <p:nvPr>
            <p:ph type="sldNum" sz="quarter" idx="10"/>
          </p:nvPr>
        </p:nvSpPr>
        <p:spPr>
          <a:xfrm>
            <a:off x="8267700" y="6477000"/>
            <a:ext cx="7239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rgbClr val="000066"/>
                </a:solidFill>
                <a:latin typeface="Arial" charset="0"/>
              </a:defRPr>
            </a:lvl1pPr>
            <a:lvl2pPr marL="742950" indent="-285750" eaLnBrk="0" hangingPunct="0">
              <a:defRPr sz="1600" b="1">
                <a:solidFill>
                  <a:srgbClr val="000066"/>
                </a:solidFill>
                <a:latin typeface="Arial" charset="0"/>
              </a:defRPr>
            </a:lvl2pPr>
            <a:lvl3pPr marL="1143000" indent="-228600" eaLnBrk="0" hangingPunct="0">
              <a:defRPr sz="1600" b="1">
                <a:solidFill>
                  <a:srgbClr val="000066"/>
                </a:solidFill>
                <a:latin typeface="Arial" charset="0"/>
              </a:defRPr>
            </a:lvl3pPr>
            <a:lvl4pPr marL="1600200" indent="-228600" eaLnBrk="0" hangingPunct="0">
              <a:defRPr sz="1600" b="1">
                <a:solidFill>
                  <a:srgbClr val="000066"/>
                </a:solidFill>
                <a:latin typeface="Arial" charset="0"/>
              </a:defRPr>
            </a:lvl4pPr>
            <a:lvl5pPr marL="2057400" indent="-228600" eaLnBrk="0" hangingPunct="0">
              <a:defRPr sz="1600" b="1">
                <a:solidFill>
                  <a:srgbClr val="000066"/>
                </a:solidFill>
                <a:latin typeface="Arial" charset="0"/>
              </a:defRPr>
            </a:lvl5pPr>
            <a:lvl6pPr marL="2514600" indent="-228600" eaLnBrk="0" fontAlgn="base" hangingPunct="0">
              <a:spcBef>
                <a:spcPct val="0"/>
              </a:spcBef>
              <a:spcAft>
                <a:spcPct val="0"/>
              </a:spcAft>
              <a:defRPr sz="1600" b="1">
                <a:solidFill>
                  <a:srgbClr val="000066"/>
                </a:solidFill>
                <a:latin typeface="Arial" charset="0"/>
              </a:defRPr>
            </a:lvl6pPr>
            <a:lvl7pPr marL="2971800" indent="-228600" eaLnBrk="0" fontAlgn="base" hangingPunct="0">
              <a:spcBef>
                <a:spcPct val="0"/>
              </a:spcBef>
              <a:spcAft>
                <a:spcPct val="0"/>
              </a:spcAft>
              <a:defRPr sz="1600" b="1">
                <a:solidFill>
                  <a:srgbClr val="000066"/>
                </a:solidFill>
                <a:latin typeface="Arial" charset="0"/>
              </a:defRPr>
            </a:lvl7pPr>
            <a:lvl8pPr marL="3429000" indent="-228600" eaLnBrk="0" fontAlgn="base" hangingPunct="0">
              <a:spcBef>
                <a:spcPct val="0"/>
              </a:spcBef>
              <a:spcAft>
                <a:spcPct val="0"/>
              </a:spcAft>
              <a:defRPr sz="1600" b="1">
                <a:solidFill>
                  <a:srgbClr val="000066"/>
                </a:solidFill>
                <a:latin typeface="Arial" charset="0"/>
              </a:defRPr>
            </a:lvl8pPr>
            <a:lvl9pPr marL="3886200" indent="-228600" eaLnBrk="0" fontAlgn="base" hangingPunct="0">
              <a:spcBef>
                <a:spcPct val="0"/>
              </a:spcBef>
              <a:spcAft>
                <a:spcPct val="0"/>
              </a:spcAft>
              <a:defRPr sz="1600" b="1">
                <a:solidFill>
                  <a:srgbClr val="000066"/>
                </a:solidFill>
                <a:latin typeface="Arial" charset="0"/>
              </a:defRPr>
            </a:lvl9pPr>
          </a:lstStyle>
          <a:p>
            <a:fld id="{3577FBFA-969B-43D6-AA3A-89C7A1D37F61}" type="slidenum">
              <a:rPr lang="en-US" sz="1000" smtClean="0">
                <a:solidFill>
                  <a:srgbClr val="989A99"/>
                </a:solidFill>
              </a:rPr>
              <a:pPr/>
              <a:t>5</a:t>
            </a:fld>
            <a:endParaRPr lang="en-US" sz="1000" dirty="0" smtClean="0">
              <a:solidFill>
                <a:srgbClr val="989A99"/>
              </a:solidFill>
            </a:endParaRPr>
          </a:p>
        </p:txBody>
      </p:sp>
    </p:spTree>
    <p:extLst>
      <p:ext uri="{BB962C8B-B14F-4D97-AF65-F5344CB8AC3E}">
        <p14:creationId xmlns:p14="http://schemas.microsoft.com/office/powerpoint/2010/main" val="2945578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rgbClr val="000066"/>
                </a:solidFill>
                <a:latin typeface="Arial" charset="0"/>
              </a:defRPr>
            </a:lvl1pPr>
            <a:lvl2pPr marL="742950" indent="-285750" eaLnBrk="0" hangingPunct="0">
              <a:defRPr sz="1600" b="1">
                <a:solidFill>
                  <a:srgbClr val="000066"/>
                </a:solidFill>
                <a:latin typeface="Arial" charset="0"/>
              </a:defRPr>
            </a:lvl2pPr>
            <a:lvl3pPr marL="1143000" indent="-228600" eaLnBrk="0" hangingPunct="0">
              <a:defRPr sz="1600" b="1">
                <a:solidFill>
                  <a:srgbClr val="000066"/>
                </a:solidFill>
                <a:latin typeface="Arial" charset="0"/>
              </a:defRPr>
            </a:lvl3pPr>
            <a:lvl4pPr marL="1600200" indent="-228600" eaLnBrk="0" hangingPunct="0">
              <a:defRPr sz="1600" b="1">
                <a:solidFill>
                  <a:srgbClr val="000066"/>
                </a:solidFill>
                <a:latin typeface="Arial" charset="0"/>
              </a:defRPr>
            </a:lvl4pPr>
            <a:lvl5pPr marL="2057400" indent="-228600" eaLnBrk="0" hangingPunct="0">
              <a:defRPr sz="1600" b="1">
                <a:solidFill>
                  <a:srgbClr val="000066"/>
                </a:solidFill>
                <a:latin typeface="Arial" charset="0"/>
              </a:defRPr>
            </a:lvl5pPr>
            <a:lvl6pPr marL="2514600" indent="-228600" eaLnBrk="0" fontAlgn="base" hangingPunct="0">
              <a:spcBef>
                <a:spcPct val="0"/>
              </a:spcBef>
              <a:spcAft>
                <a:spcPct val="0"/>
              </a:spcAft>
              <a:defRPr sz="1600" b="1">
                <a:solidFill>
                  <a:srgbClr val="000066"/>
                </a:solidFill>
                <a:latin typeface="Arial" charset="0"/>
              </a:defRPr>
            </a:lvl6pPr>
            <a:lvl7pPr marL="2971800" indent="-228600" eaLnBrk="0" fontAlgn="base" hangingPunct="0">
              <a:spcBef>
                <a:spcPct val="0"/>
              </a:spcBef>
              <a:spcAft>
                <a:spcPct val="0"/>
              </a:spcAft>
              <a:defRPr sz="1600" b="1">
                <a:solidFill>
                  <a:srgbClr val="000066"/>
                </a:solidFill>
                <a:latin typeface="Arial" charset="0"/>
              </a:defRPr>
            </a:lvl7pPr>
            <a:lvl8pPr marL="3429000" indent="-228600" eaLnBrk="0" fontAlgn="base" hangingPunct="0">
              <a:spcBef>
                <a:spcPct val="0"/>
              </a:spcBef>
              <a:spcAft>
                <a:spcPct val="0"/>
              </a:spcAft>
              <a:defRPr sz="1600" b="1">
                <a:solidFill>
                  <a:srgbClr val="000066"/>
                </a:solidFill>
                <a:latin typeface="Arial" charset="0"/>
              </a:defRPr>
            </a:lvl8pPr>
            <a:lvl9pPr marL="3886200" indent="-228600" eaLnBrk="0" fontAlgn="base" hangingPunct="0">
              <a:spcBef>
                <a:spcPct val="0"/>
              </a:spcBef>
              <a:spcAft>
                <a:spcPct val="0"/>
              </a:spcAft>
              <a:defRPr sz="1600" b="1">
                <a:solidFill>
                  <a:srgbClr val="000066"/>
                </a:solidFill>
                <a:latin typeface="Arial" charset="0"/>
              </a:defRPr>
            </a:lvl9pPr>
          </a:lstStyle>
          <a:p>
            <a:fld id="{90331E7A-F392-45A4-BBE5-B63D71C94EC5}" type="slidenum">
              <a:rPr lang="en-US" sz="1000" smtClean="0">
                <a:solidFill>
                  <a:srgbClr val="989A99"/>
                </a:solidFill>
              </a:rPr>
              <a:pPr/>
              <a:t>6</a:t>
            </a:fld>
            <a:endParaRPr lang="en-US" sz="1000" smtClean="0">
              <a:solidFill>
                <a:srgbClr val="989A99"/>
              </a:solidFill>
            </a:endParaRPr>
          </a:p>
        </p:txBody>
      </p:sp>
      <p:sp>
        <p:nvSpPr>
          <p:cNvPr id="5124" name="Rectangle 3"/>
          <p:cNvSpPr>
            <a:spLocks noGrp="1" noChangeArrowheads="1"/>
          </p:cNvSpPr>
          <p:nvPr>
            <p:ph type="body" idx="1"/>
          </p:nvPr>
        </p:nvSpPr>
        <p:spPr>
          <a:xfrm>
            <a:off x="434010" y="1200150"/>
            <a:ext cx="8489910" cy="947627"/>
          </a:xfrm>
          <a:noFill/>
          <a:ln w="31750">
            <a:noFill/>
          </a:ln>
        </p:spPr>
        <p:txBody>
          <a:bodyPr/>
          <a:lstStyle/>
          <a:p>
            <a:pPr marL="0" indent="0" eaLnBrk="1" hangingPunct="1">
              <a:buSzPct val="90000"/>
              <a:buFont typeface="Wingdings" pitchFamily="2" charset="2"/>
              <a:buNone/>
              <a:defRPr/>
            </a:pPr>
            <a:r>
              <a:rPr lang="en-US" dirty="0" smtClean="0"/>
              <a:t>10-year Review - USPS Position</a:t>
            </a:r>
          </a:p>
          <a:p>
            <a:pPr marL="233363" lvl="1" indent="-233363" eaLnBrk="1" hangingPunct="1">
              <a:buSzPct val="90000"/>
              <a:buFont typeface="Arial" panose="020B0604020202020204" pitchFamily="34" charset="0"/>
              <a:buChar char="•"/>
              <a:defRPr/>
            </a:pPr>
            <a:endParaRPr lang="en-US" sz="2300" b="0" dirty="0" smtClean="0"/>
          </a:p>
          <a:p>
            <a:pPr marL="233363" lvl="1" indent="-233363" eaLnBrk="1" hangingPunct="1">
              <a:buSzPct val="90000"/>
              <a:buFont typeface="Arial" panose="020B0604020202020204" pitchFamily="34" charset="0"/>
              <a:buChar char="•"/>
              <a:defRPr/>
            </a:pPr>
            <a:r>
              <a:rPr lang="en-US" sz="2300" b="0" dirty="0"/>
              <a:t>C</a:t>
            </a:r>
            <a:r>
              <a:rPr lang="en-US" sz="2300" b="0" dirty="0" smtClean="0"/>
              <a:t>urrent system not meeting objectives</a:t>
            </a:r>
          </a:p>
          <a:p>
            <a:pPr marL="233363" lvl="1" indent="-233363" eaLnBrk="1" hangingPunct="1">
              <a:buSzPct val="90000"/>
              <a:buFont typeface="Arial" panose="020B0604020202020204" pitchFamily="34" charset="0"/>
              <a:buChar char="•"/>
              <a:defRPr/>
            </a:pPr>
            <a:endParaRPr lang="en-US" sz="2300" b="0" dirty="0" smtClean="0"/>
          </a:p>
          <a:p>
            <a:pPr marL="233363" lvl="1" indent="-233363" eaLnBrk="1" hangingPunct="1">
              <a:buSzPct val="90000"/>
              <a:buFont typeface="Arial" panose="020B0604020202020204" pitchFamily="34" charset="0"/>
              <a:buChar char="•"/>
              <a:defRPr/>
            </a:pPr>
            <a:r>
              <a:rPr lang="en-US" sz="2300" b="0" dirty="0" smtClean="0"/>
              <a:t>Cap is unworkable in a network industry with growing delivery points and declining volumes</a:t>
            </a:r>
          </a:p>
          <a:p>
            <a:pPr marL="233363" lvl="1" indent="-233363" eaLnBrk="1" hangingPunct="1">
              <a:buSzPct val="90000"/>
              <a:buFont typeface="Arial" panose="020B0604020202020204" pitchFamily="34" charset="0"/>
              <a:buChar char="•"/>
              <a:defRPr/>
            </a:pPr>
            <a:endParaRPr lang="en-US" sz="2300" b="0" dirty="0" smtClean="0"/>
          </a:p>
          <a:p>
            <a:pPr marL="233363" lvl="1" indent="-233363" eaLnBrk="1" hangingPunct="1">
              <a:buSzPct val="90000"/>
              <a:buFont typeface="Arial" panose="020B0604020202020204" pitchFamily="34" charset="0"/>
              <a:buChar char="•"/>
              <a:defRPr/>
            </a:pPr>
            <a:r>
              <a:rPr lang="en-US" sz="2300" b="0" dirty="0" smtClean="0"/>
              <a:t>Need pricing flexibility to ensure financial stability, but we can’t price our way out of current financial situation; need legislative reform and continued cost control</a:t>
            </a:r>
            <a:endParaRPr lang="en-US" sz="2300" b="0" dirty="0"/>
          </a:p>
        </p:txBody>
      </p:sp>
      <p:sp>
        <p:nvSpPr>
          <p:cNvPr id="4" name="Title 2"/>
          <p:cNvSpPr txBox="1">
            <a:spLocks/>
          </p:cNvSpPr>
          <p:nvPr/>
        </p:nvSpPr>
        <p:spPr bwMode="auto">
          <a:xfrm>
            <a:off x="724486" y="169397"/>
            <a:ext cx="8229600" cy="65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Arial" charset="0"/>
              </a:defRPr>
            </a:lvl2pPr>
            <a:lvl3pPr algn="l" rtl="0" eaLnBrk="0" fontAlgn="base" hangingPunct="0">
              <a:spcBef>
                <a:spcPct val="0"/>
              </a:spcBef>
              <a:spcAft>
                <a:spcPct val="0"/>
              </a:spcAft>
              <a:defRPr sz="2400" b="1">
                <a:solidFill>
                  <a:srgbClr val="CC0000"/>
                </a:solidFill>
                <a:latin typeface="Arial" charset="0"/>
              </a:defRPr>
            </a:lvl3pPr>
            <a:lvl4pPr algn="l" rtl="0" eaLnBrk="0" fontAlgn="base" hangingPunct="0">
              <a:spcBef>
                <a:spcPct val="0"/>
              </a:spcBef>
              <a:spcAft>
                <a:spcPct val="0"/>
              </a:spcAft>
              <a:defRPr sz="2400" b="1">
                <a:solidFill>
                  <a:srgbClr val="CC0000"/>
                </a:solidFill>
                <a:latin typeface="Arial" charset="0"/>
              </a:defRPr>
            </a:lvl4pPr>
            <a:lvl5pPr algn="l" rtl="0" eaLnBrk="0" fontAlgn="base" hangingPunct="0">
              <a:spcBef>
                <a:spcPct val="0"/>
              </a:spcBef>
              <a:spcAft>
                <a:spcPct val="0"/>
              </a:spcAft>
              <a:defRPr sz="2400" b="1">
                <a:solidFill>
                  <a:srgbClr val="CC0000"/>
                </a:solidFill>
                <a:latin typeface="Arial" charset="0"/>
              </a:defRPr>
            </a:lvl5pPr>
            <a:lvl6pPr marL="457200" algn="l" rtl="0" fontAlgn="base">
              <a:spcBef>
                <a:spcPct val="0"/>
              </a:spcBef>
              <a:spcAft>
                <a:spcPct val="0"/>
              </a:spcAft>
              <a:defRPr sz="2400" b="1">
                <a:solidFill>
                  <a:srgbClr val="CC0000"/>
                </a:solidFill>
                <a:latin typeface="Arial" charset="0"/>
              </a:defRPr>
            </a:lvl6pPr>
            <a:lvl7pPr marL="914400" algn="l" rtl="0" fontAlgn="base">
              <a:spcBef>
                <a:spcPct val="0"/>
              </a:spcBef>
              <a:spcAft>
                <a:spcPct val="0"/>
              </a:spcAft>
              <a:defRPr sz="2400" b="1">
                <a:solidFill>
                  <a:srgbClr val="CC0000"/>
                </a:solidFill>
                <a:latin typeface="Arial" charset="0"/>
              </a:defRPr>
            </a:lvl7pPr>
            <a:lvl8pPr marL="1371600" algn="l" rtl="0" fontAlgn="base">
              <a:spcBef>
                <a:spcPct val="0"/>
              </a:spcBef>
              <a:spcAft>
                <a:spcPct val="0"/>
              </a:spcAft>
              <a:defRPr sz="2400" b="1">
                <a:solidFill>
                  <a:srgbClr val="CC0000"/>
                </a:solidFill>
                <a:latin typeface="Arial" charset="0"/>
              </a:defRPr>
            </a:lvl8pPr>
            <a:lvl9pPr marL="1828800" algn="l" rtl="0" fontAlgn="base">
              <a:spcBef>
                <a:spcPct val="0"/>
              </a:spcBef>
              <a:spcAft>
                <a:spcPct val="0"/>
              </a:spcAft>
              <a:defRPr sz="2400" b="1">
                <a:solidFill>
                  <a:srgbClr val="CC0000"/>
                </a:solidFill>
                <a:latin typeface="Arial" charset="0"/>
              </a:defRPr>
            </a:lvl9pPr>
          </a:lstStyle>
          <a:p>
            <a:pPr algn="r"/>
            <a:r>
              <a:rPr lang="en-US" sz="2800" kern="0" dirty="0" smtClean="0">
                <a:solidFill>
                  <a:srgbClr val="FFFFFF"/>
                </a:solidFill>
              </a:rPr>
              <a:t>Regulatory Proceedings</a:t>
            </a:r>
            <a:endParaRPr lang="en-US" sz="2800" kern="0" dirty="0"/>
          </a:p>
        </p:txBody>
      </p:sp>
    </p:spTree>
    <p:extLst>
      <p:ext uri="{BB962C8B-B14F-4D97-AF65-F5344CB8AC3E}">
        <p14:creationId xmlns:p14="http://schemas.microsoft.com/office/powerpoint/2010/main" val="3351438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3"/>
          <p:cNvSpPr txBox="1">
            <a:spLocks noChangeArrowheads="1"/>
          </p:cNvSpPr>
          <p:nvPr/>
        </p:nvSpPr>
        <p:spPr bwMode="auto">
          <a:xfrm>
            <a:off x="0" y="2415462"/>
            <a:ext cx="9144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pitchFamily="18" charset="0"/>
              </a:defRPr>
            </a:lvl1pPr>
            <a:lvl2pPr marL="742950" indent="-285750">
              <a:defRPr sz="2400" b="1">
                <a:solidFill>
                  <a:schemeClr val="tx1"/>
                </a:solidFill>
                <a:latin typeface="Times" pitchFamily="18" charset="0"/>
              </a:defRPr>
            </a:lvl2pPr>
            <a:lvl3pPr marL="1143000" indent="-228600">
              <a:defRPr sz="2400" b="1">
                <a:solidFill>
                  <a:schemeClr val="tx1"/>
                </a:solidFill>
                <a:latin typeface="Times" pitchFamily="18" charset="0"/>
              </a:defRPr>
            </a:lvl3pPr>
            <a:lvl4pPr marL="1600200" indent="-228600">
              <a:defRPr sz="2400" b="1">
                <a:solidFill>
                  <a:schemeClr val="tx1"/>
                </a:solidFill>
                <a:latin typeface="Times" pitchFamily="18" charset="0"/>
              </a:defRPr>
            </a:lvl4pPr>
            <a:lvl5pPr marL="2057400" indent="-228600">
              <a:defRPr sz="2400" b="1">
                <a:solidFill>
                  <a:schemeClr val="tx1"/>
                </a:solidFill>
                <a:latin typeface="Times" pitchFamily="18" charset="0"/>
              </a:defRPr>
            </a:lvl5pPr>
            <a:lvl6pPr marL="2514600" indent="-228600" algn="ctr" eaLnBrk="0" fontAlgn="base" hangingPunct="0">
              <a:spcBef>
                <a:spcPct val="0"/>
              </a:spcBef>
              <a:spcAft>
                <a:spcPct val="0"/>
              </a:spcAft>
              <a:defRPr sz="2400" b="1">
                <a:solidFill>
                  <a:schemeClr val="tx1"/>
                </a:solidFill>
                <a:latin typeface="Times" pitchFamily="18" charset="0"/>
              </a:defRPr>
            </a:lvl6pPr>
            <a:lvl7pPr marL="2971800" indent="-228600" algn="ctr" eaLnBrk="0" fontAlgn="base" hangingPunct="0">
              <a:spcBef>
                <a:spcPct val="0"/>
              </a:spcBef>
              <a:spcAft>
                <a:spcPct val="0"/>
              </a:spcAft>
              <a:defRPr sz="2400" b="1">
                <a:solidFill>
                  <a:schemeClr val="tx1"/>
                </a:solidFill>
                <a:latin typeface="Times" pitchFamily="18" charset="0"/>
              </a:defRPr>
            </a:lvl7pPr>
            <a:lvl8pPr marL="3429000" indent="-228600" algn="ctr" eaLnBrk="0" fontAlgn="base" hangingPunct="0">
              <a:spcBef>
                <a:spcPct val="0"/>
              </a:spcBef>
              <a:spcAft>
                <a:spcPct val="0"/>
              </a:spcAft>
              <a:defRPr sz="2400" b="1">
                <a:solidFill>
                  <a:schemeClr val="tx1"/>
                </a:solidFill>
                <a:latin typeface="Times" pitchFamily="18" charset="0"/>
              </a:defRPr>
            </a:lvl8pPr>
            <a:lvl9pPr marL="3886200" indent="-228600" algn="ctr" eaLnBrk="0" fontAlgn="base" hangingPunct="0">
              <a:spcBef>
                <a:spcPct val="0"/>
              </a:spcBef>
              <a:spcAft>
                <a:spcPct val="0"/>
              </a:spcAft>
              <a:defRPr sz="2400" b="1">
                <a:solidFill>
                  <a:schemeClr val="tx1"/>
                </a:solidFill>
                <a:latin typeface="Times" pitchFamily="18" charset="0"/>
              </a:defRPr>
            </a:lvl9pPr>
          </a:lstStyle>
          <a:p>
            <a:pPr algn="ctr" eaLnBrk="0" hangingPunct="0">
              <a:defRPr/>
            </a:pPr>
            <a:r>
              <a:rPr lang="en-US" sz="4000" dirty="0" smtClean="0">
                <a:solidFill>
                  <a:srgbClr val="000000"/>
                </a:solidFill>
                <a:latin typeface="Arial"/>
                <a:ea typeface="MS PGothic" pitchFamily="34" charset="-128"/>
              </a:rPr>
              <a:t>Structural Changes Under </a:t>
            </a:r>
          </a:p>
          <a:p>
            <a:pPr algn="ctr" eaLnBrk="0" hangingPunct="0">
              <a:defRPr/>
            </a:pPr>
            <a:r>
              <a:rPr lang="en-US" sz="4000" dirty="0" smtClean="0">
                <a:solidFill>
                  <a:srgbClr val="000000"/>
                </a:solidFill>
                <a:latin typeface="Arial"/>
                <a:ea typeface="MS PGothic" pitchFamily="34" charset="-128"/>
              </a:rPr>
              <a:t>Consideration for the </a:t>
            </a:r>
          </a:p>
          <a:p>
            <a:pPr algn="ctr" eaLnBrk="0" hangingPunct="0">
              <a:defRPr/>
            </a:pPr>
            <a:r>
              <a:rPr lang="en-US" sz="4000" dirty="0" smtClean="0">
                <a:solidFill>
                  <a:srgbClr val="000000"/>
                </a:solidFill>
                <a:latin typeface="Arial"/>
                <a:ea typeface="MS PGothic" pitchFamily="34" charset="-128"/>
              </a:rPr>
              <a:t>Next Price Change</a:t>
            </a:r>
            <a:endParaRPr lang="en-US" sz="4000" dirty="0">
              <a:solidFill>
                <a:srgbClr val="000000"/>
              </a:solidFill>
              <a:latin typeface="Arial"/>
              <a:ea typeface="MS PGothic" pitchFamily="34" charset="-128"/>
            </a:endParaRPr>
          </a:p>
        </p:txBody>
      </p:sp>
      <p:sp>
        <p:nvSpPr>
          <p:cNvPr id="6" name="Rectangle 45"/>
          <p:cNvSpPr>
            <a:spLocks noChangeArrowheads="1"/>
          </p:cNvSpPr>
          <p:nvPr/>
        </p:nvSpPr>
        <p:spPr bwMode="auto">
          <a:xfrm>
            <a:off x="8382000" y="6553200"/>
            <a:ext cx="53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eaLnBrk="0" hangingPunct="0"/>
            <a:endParaRPr lang="en-US" sz="1400" dirty="0">
              <a:solidFill>
                <a:srgbClr val="000000"/>
              </a:solidFill>
              <a:ea typeface="MS PGothic" pitchFamily="34" charset="-128"/>
            </a:endParaRPr>
          </a:p>
        </p:txBody>
      </p:sp>
      <p:sp>
        <p:nvSpPr>
          <p:cNvPr id="4" name="Slide Number Placeholder 3"/>
          <p:cNvSpPr>
            <a:spLocks noGrp="1"/>
          </p:cNvSpPr>
          <p:nvPr>
            <p:ph type="sldNum" sz="quarter" idx="10"/>
          </p:nvPr>
        </p:nvSpPr>
        <p:spPr>
          <a:xfrm>
            <a:off x="8267700" y="6477000"/>
            <a:ext cx="7239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rgbClr val="000066"/>
                </a:solidFill>
                <a:latin typeface="Arial" charset="0"/>
              </a:defRPr>
            </a:lvl1pPr>
            <a:lvl2pPr marL="742950" indent="-285750" eaLnBrk="0" hangingPunct="0">
              <a:defRPr sz="1600" b="1">
                <a:solidFill>
                  <a:srgbClr val="000066"/>
                </a:solidFill>
                <a:latin typeface="Arial" charset="0"/>
              </a:defRPr>
            </a:lvl2pPr>
            <a:lvl3pPr marL="1143000" indent="-228600" eaLnBrk="0" hangingPunct="0">
              <a:defRPr sz="1600" b="1">
                <a:solidFill>
                  <a:srgbClr val="000066"/>
                </a:solidFill>
                <a:latin typeface="Arial" charset="0"/>
              </a:defRPr>
            </a:lvl3pPr>
            <a:lvl4pPr marL="1600200" indent="-228600" eaLnBrk="0" hangingPunct="0">
              <a:defRPr sz="1600" b="1">
                <a:solidFill>
                  <a:srgbClr val="000066"/>
                </a:solidFill>
                <a:latin typeface="Arial" charset="0"/>
              </a:defRPr>
            </a:lvl4pPr>
            <a:lvl5pPr marL="2057400" indent="-228600" eaLnBrk="0" hangingPunct="0">
              <a:defRPr sz="1600" b="1">
                <a:solidFill>
                  <a:srgbClr val="000066"/>
                </a:solidFill>
                <a:latin typeface="Arial" charset="0"/>
              </a:defRPr>
            </a:lvl5pPr>
            <a:lvl6pPr marL="2514600" indent="-228600" eaLnBrk="0" fontAlgn="base" hangingPunct="0">
              <a:spcBef>
                <a:spcPct val="0"/>
              </a:spcBef>
              <a:spcAft>
                <a:spcPct val="0"/>
              </a:spcAft>
              <a:defRPr sz="1600" b="1">
                <a:solidFill>
                  <a:srgbClr val="000066"/>
                </a:solidFill>
                <a:latin typeface="Arial" charset="0"/>
              </a:defRPr>
            </a:lvl6pPr>
            <a:lvl7pPr marL="2971800" indent="-228600" eaLnBrk="0" fontAlgn="base" hangingPunct="0">
              <a:spcBef>
                <a:spcPct val="0"/>
              </a:spcBef>
              <a:spcAft>
                <a:spcPct val="0"/>
              </a:spcAft>
              <a:defRPr sz="1600" b="1">
                <a:solidFill>
                  <a:srgbClr val="000066"/>
                </a:solidFill>
                <a:latin typeface="Arial" charset="0"/>
              </a:defRPr>
            </a:lvl7pPr>
            <a:lvl8pPr marL="3429000" indent="-228600" eaLnBrk="0" fontAlgn="base" hangingPunct="0">
              <a:spcBef>
                <a:spcPct val="0"/>
              </a:spcBef>
              <a:spcAft>
                <a:spcPct val="0"/>
              </a:spcAft>
              <a:defRPr sz="1600" b="1">
                <a:solidFill>
                  <a:srgbClr val="000066"/>
                </a:solidFill>
                <a:latin typeface="Arial" charset="0"/>
              </a:defRPr>
            </a:lvl8pPr>
            <a:lvl9pPr marL="3886200" indent="-228600" eaLnBrk="0" fontAlgn="base" hangingPunct="0">
              <a:spcBef>
                <a:spcPct val="0"/>
              </a:spcBef>
              <a:spcAft>
                <a:spcPct val="0"/>
              </a:spcAft>
              <a:defRPr sz="1600" b="1">
                <a:solidFill>
                  <a:srgbClr val="000066"/>
                </a:solidFill>
                <a:latin typeface="Arial" charset="0"/>
              </a:defRPr>
            </a:lvl9pPr>
          </a:lstStyle>
          <a:p>
            <a:fld id="{3577FBFA-969B-43D6-AA3A-89C7A1D37F61}" type="slidenum">
              <a:rPr lang="en-US" sz="1000" smtClean="0">
                <a:solidFill>
                  <a:srgbClr val="989A99"/>
                </a:solidFill>
              </a:rPr>
              <a:pPr/>
              <a:t>7</a:t>
            </a:fld>
            <a:endParaRPr lang="en-US" sz="1000" dirty="0" smtClean="0">
              <a:solidFill>
                <a:srgbClr val="989A99"/>
              </a:solidFill>
            </a:endParaRPr>
          </a:p>
        </p:txBody>
      </p:sp>
    </p:spTree>
    <p:extLst>
      <p:ext uri="{BB962C8B-B14F-4D97-AF65-F5344CB8AC3E}">
        <p14:creationId xmlns:p14="http://schemas.microsoft.com/office/powerpoint/2010/main" val="2787698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60" y="1157141"/>
            <a:ext cx="8952613" cy="597232"/>
          </a:xfrm>
        </p:spPr>
        <p:txBody>
          <a:bodyPr>
            <a:normAutofit/>
          </a:bodyPr>
          <a:lstStyle/>
          <a:p>
            <a:r>
              <a:rPr lang="en-US" dirty="0" smtClean="0">
                <a:solidFill>
                  <a:schemeClr val="tx1"/>
                </a:solidFill>
              </a:rPr>
              <a:t>Significant rate relationships </a:t>
            </a:r>
            <a:endParaRPr lang="en-US" dirty="0">
              <a:solidFill>
                <a:schemeClr val="tx1"/>
              </a:solidFill>
            </a:endParaRPr>
          </a:p>
        </p:txBody>
      </p:sp>
      <p:sp>
        <p:nvSpPr>
          <p:cNvPr id="3" name="Content Placeholder 2"/>
          <p:cNvSpPr>
            <a:spLocks noGrp="1"/>
          </p:cNvSpPr>
          <p:nvPr>
            <p:ph idx="1"/>
          </p:nvPr>
        </p:nvSpPr>
        <p:spPr>
          <a:xfrm>
            <a:off x="324280" y="1733107"/>
            <a:ext cx="8458201" cy="4921102"/>
          </a:xfrm>
        </p:spPr>
        <p:txBody>
          <a:bodyPr/>
          <a:lstStyle/>
          <a:p>
            <a:pPr marL="342900" lvl="1" indent="-342900">
              <a:buSzTx/>
              <a:buFont typeface="Arial" panose="020B0604020202020204" pitchFamily="34" charset="0"/>
              <a:buChar char="•"/>
            </a:pPr>
            <a:r>
              <a:rPr lang="en-US" sz="2400" b="0" dirty="0" smtClean="0"/>
              <a:t>Letters - </a:t>
            </a:r>
            <a:r>
              <a:rPr lang="en-US" sz="2000" b="0" dirty="0"/>
              <a:t>How has volume migrated? What is appropriate </a:t>
            </a:r>
            <a:r>
              <a:rPr lang="en-US" sz="2000" b="0" dirty="0" smtClean="0"/>
              <a:t>pass-through?</a:t>
            </a:r>
            <a:endParaRPr lang="en-US" sz="2000" b="0" dirty="0"/>
          </a:p>
          <a:p>
            <a:pPr marL="574675" lvl="1" indent="-234950"/>
            <a:r>
              <a:rPr lang="en-US" sz="2200" b="0" dirty="0" smtClean="0"/>
              <a:t>First-Class Mail Single-Piece vs Meter</a:t>
            </a:r>
          </a:p>
          <a:p>
            <a:pPr marL="574675" lvl="1" indent="-234950"/>
            <a:r>
              <a:rPr lang="en-US" sz="2200" b="0" dirty="0"/>
              <a:t>AADC vs. 5 Digit letter </a:t>
            </a:r>
            <a:r>
              <a:rPr lang="en-US" sz="2200" b="0" dirty="0" smtClean="0"/>
              <a:t>discount (FCM and MM)</a:t>
            </a:r>
            <a:endParaRPr lang="en-US" sz="2200" b="0" dirty="0"/>
          </a:p>
          <a:p>
            <a:pPr marL="574675" lvl="1" indent="-234950"/>
            <a:r>
              <a:rPr lang="en-US" sz="2200" b="0" dirty="0"/>
              <a:t>Marketing Mail Origin letters vs. DNDC vs. DSCF</a:t>
            </a:r>
          </a:p>
          <a:p>
            <a:pPr marL="574675" lvl="1" indent="-234950"/>
            <a:r>
              <a:rPr lang="en-US" sz="2200" b="0" dirty="0"/>
              <a:t>5-Digit </a:t>
            </a:r>
            <a:r>
              <a:rPr lang="en-US" sz="2200" b="0" dirty="0" smtClean="0"/>
              <a:t>vs. High Density, HD+, Saturation </a:t>
            </a:r>
            <a:endParaRPr lang="en-US" sz="2200" b="0" dirty="0"/>
          </a:p>
          <a:p>
            <a:pPr marL="342900" lvl="1" indent="-342900">
              <a:buSzTx/>
              <a:buFont typeface="Arial" panose="020B0604020202020204" pitchFamily="34" charset="0"/>
              <a:buChar char="•"/>
            </a:pPr>
            <a:r>
              <a:rPr lang="en-US" sz="2400" b="0" dirty="0" smtClean="0"/>
              <a:t>Flats- </a:t>
            </a:r>
            <a:r>
              <a:rPr lang="en-US" sz="2000" b="0" dirty="0" smtClean="0"/>
              <a:t>How </a:t>
            </a:r>
            <a:r>
              <a:rPr lang="en-US" sz="2000" b="0" dirty="0"/>
              <a:t>has volume migrated? What is appropriate </a:t>
            </a:r>
            <a:r>
              <a:rPr lang="en-US" sz="2000" b="0" dirty="0" smtClean="0"/>
              <a:t>pass-through?</a:t>
            </a:r>
            <a:endParaRPr lang="en-US" sz="2000" b="0" dirty="0"/>
          </a:p>
          <a:p>
            <a:pPr marL="574675" lvl="1" indent="-234950"/>
            <a:r>
              <a:rPr lang="en-US" sz="2200" b="0" dirty="0" smtClean="0"/>
              <a:t>5-Digit vs. Carrier Route vs. High Density, HD+, Saturation</a:t>
            </a:r>
          </a:p>
          <a:p>
            <a:pPr marL="574675" lvl="1" indent="-234950"/>
            <a:r>
              <a:rPr lang="en-US" sz="2200" b="0" dirty="0" smtClean="0"/>
              <a:t>How do we encourage more CR on direct pallets in non-FSS zones</a:t>
            </a:r>
          </a:p>
          <a:p>
            <a:r>
              <a:rPr lang="en-US" sz="2400" b="0" dirty="0" smtClean="0"/>
              <a:t>“Heavy” weight prices between classes (Per, MM, BPM)</a:t>
            </a:r>
          </a:p>
          <a:p>
            <a:pPr marL="342900" lvl="1" indent="-342900">
              <a:buSzTx/>
              <a:buFont typeface="Arial" panose="020B0604020202020204" pitchFamily="34" charset="0"/>
              <a:buChar char="•"/>
            </a:pPr>
            <a:r>
              <a:rPr lang="en-US" sz="2400" b="0" dirty="0" smtClean="0"/>
              <a:t>Automation discounts – </a:t>
            </a:r>
            <a:r>
              <a:rPr lang="en-US" sz="2000" b="0" dirty="0"/>
              <a:t>what is right </a:t>
            </a:r>
            <a:r>
              <a:rPr lang="en-US" sz="2000" b="0" dirty="0" smtClean="0"/>
              <a:t>incentive?</a:t>
            </a:r>
            <a:endParaRPr lang="en-US" sz="2000" b="0" dirty="0"/>
          </a:p>
          <a:p>
            <a:endParaRPr lang="en-US" sz="2400" b="0" dirty="0" smtClean="0"/>
          </a:p>
          <a:p>
            <a:endParaRPr lang="en-US" sz="2400" b="0" dirty="0" smtClean="0"/>
          </a:p>
          <a:p>
            <a:pPr lvl="1"/>
            <a:endParaRPr lang="en-US" sz="2200" b="0" dirty="0"/>
          </a:p>
        </p:txBody>
      </p:sp>
      <p:sp>
        <p:nvSpPr>
          <p:cNvPr id="4" name="Title 2"/>
          <p:cNvSpPr txBox="1">
            <a:spLocks/>
          </p:cNvSpPr>
          <p:nvPr/>
        </p:nvSpPr>
        <p:spPr bwMode="auto">
          <a:xfrm>
            <a:off x="724486" y="169397"/>
            <a:ext cx="8229600" cy="65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Arial" charset="0"/>
              </a:defRPr>
            </a:lvl2pPr>
            <a:lvl3pPr algn="l" rtl="0" eaLnBrk="0" fontAlgn="base" hangingPunct="0">
              <a:spcBef>
                <a:spcPct val="0"/>
              </a:spcBef>
              <a:spcAft>
                <a:spcPct val="0"/>
              </a:spcAft>
              <a:defRPr sz="2400" b="1">
                <a:solidFill>
                  <a:srgbClr val="CC0000"/>
                </a:solidFill>
                <a:latin typeface="Arial" charset="0"/>
              </a:defRPr>
            </a:lvl3pPr>
            <a:lvl4pPr algn="l" rtl="0" eaLnBrk="0" fontAlgn="base" hangingPunct="0">
              <a:spcBef>
                <a:spcPct val="0"/>
              </a:spcBef>
              <a:spcAft>
                <a:spcPct val="0"/>
              </a:spcAft>
              <a:defRPr sz="2400" b="1">
                <a:solidFill>
                  <a:srgbClr val="CC0000"/>
                </a:solidFill>
                <a:latin typeface="Arial" charset="0"/>
              </a:defRPr>
            </a:lvl4pPr>
            <a:lvl5pPr algn="l" rtl="0" eaLnBrk="0" fontAlgn="base" hangingPunct="0">
              <a:spcBef>
                <a:spcPct val="0"/>
              </a:spcBef>
              <a:spcAft>
                <a:spcPct val="0"/>
              </a:spcAft>
              <a:defRPr sz="2400" b="1">
                <a:solidFill>
                  <a:srgbClr val="CC0000"/>
                </a:solidFill>
                <a:latin typeface="Arial" charset="0"/>
              </a:defRPr>
            </a:lvl5pPr>
            <a:lvl6pPr marL="457200" algn="l" rtl="0" fontAlgn="base">
              <a:spcBef>
                <a:spcPct val="0"/>
              </a:spcBef>
              <a:spcAft>
                <a:spcPct val="0"/>
              </a:spcAft>
              <a:defRPr sz="2400" b="1">
                <a:solidFill>
                  <a:srgbClr val="CC0000"/>
                </a:solidFill>
                <a:latin typeface="Arial" charset="0"/>
              </a:defRPr>
            </a:lvl6pPr>
            <a:lvl7pPr marL="914400" algn="l" rtl="0" fontAlgn="base">
              <a:spcBef>
                <a:spcPct val="0"/>
              </a:spcBef>
              <a:spcAft>
                <a:spcPct val="0"/>
              </a:spcAft>
              <a:defRPr sz="2400" b="1">
                <a:solidFill>
                  <a:srgbClr val="CC0000"/>
                </a:solidFill>
                <a:latin typeface="Arial" charset="0"/>
              </a:defRPr>
            </a:lvl7pPr>
            <a:lvl8pPr marL="1371600" algn="l" rtl="0" fontAlgn="base">
              <a:spcBef>
                <a:spcPct val="0"/>
              </a:spcBef>
              <a:spcAft>
                <a:spcPct val="0"/>
              </a:spcAft>
              <a:defRPr sz="2400" b="1">
                <a:solidFill>
                  <a:srgbClr val="CC0000"/>
                </a:solidFill>
                <a:latin typeface="Arial" charset="0"/>
              </a:defRPr>
            </a:lvl8pPr>
            <a:lvl9pPr marL="1828800" algn="l" rtl="0" fontAlgn="base">
              <a:spcBef>
                <a:spcPct val="0"/>
              </a:spcBef>
              <a:spcAft>
                <a:spcPct val="0"/>
              </a:spcAft>
              <a:defRPr sz="2400" b="1">
                <a:solidFill>
                  <a:srgbClr val="CC0000"/>
                </a:solidFill>
                <a:latin typeface="Arial" charset="0"/>
              </a:defRPr>
            </a:lvl9pPr>
          </a:lstStyle>
          <a:p>
            <a:pPr algn="r"/>
            <a:r>
              <a:rPr lang="en-US" sz="2800" kern="0" dirty="0" smtClean="0">
                <a:solidFill>
                  <a:srgbClr val="FFFFFF"/>
                </a:solidFill>
              </a:rPr>
              <a:t>Rate Design Strategy</a:t>
            </a:r>
            <a:endParaRPr lang="en-US" sz="2800" kern="0" dirty="0"/>
          </a:p>
        </p:txBody>
      </p:sp>
      <p:sp>
        <p:nvSpPr>
          <p:cNvPr id="5" name="Slide Number Placeholder 3"/>
          <p:cNvSpPr>
            <a:spLocks noGrp="1"/>
          </p:cNvSpPr>
          <p:nvPr>
            <p:ph type="sldNum" sz="quarter" idx="10"/>
          </p:nvPr>
        </p:nvSpPr>
        <p:spPr>
          <a:xfrm>
            <a:off x="8267700" y="6477000"/>
            <a:ext cx="7239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rgbClr val="000066"/>
                </a:solidFill>
                <a:latin typeface="Arial" charset="0"/>
              </a:defRPr>
            </a:lvl1pPr>
            <a:lvl2pPr marL="742950" indent="-285750" eaLnBrk="0" hangingPunct="0">
              <a:defRPr sz="1600" b="1">
                <a:solidFill>
                  <a:srgbClr val="000066"/>
                </a:solidFill>
                <a:latin typeface="Arial" charset="0"/>
              </a:defRPr>
            </a:lvl2pPr>
            <a:lvl3pPr marL="1143000" indent="-228600" eaLnBrk="0" hangingPunct="0">
              <a:defRPr sz="1600" b="1">
                <a:solidFill>
                  <a:srgbClr val="000066"/>
                </a:solidFill>
                <a:latin typeface="Arial" charset="0"/>
              </a:defRPr>
            </a:lvl3pPr>
            <a:lvl4pPr marL="1600200" indent="-228600" eaLnBrk="0" hangingPunct="0">
              <a:defRPr sz="1600" b="1">
                <a:solidFill>
                  <a:srgbClr val="000066"/>
                </a:solidFill>
                <a:latin typeface="Arial" charset="0"/>
              </a:defRPr>
            </a:lvl4pPr>
            <a:lvl5pPr marL="2057400" indent="-228600" eaLnBrk="0" hangingPunct="0">
              <a:defRPr sz="1600" b="1">
                <a:solidFill>
                  <a:srgbClr val="000066"/>
                </a:solidFill>
                <a:latin typeface="Arial" charset="0"/>
              </a:defRPr>
            </a:lvl5pPr>
            <a:lvl6pPr marL="2514600" indent="-228600" eaLnBrk="0" fontAlgn="base" hangingPunct="0">
              <a:spcBef>
                <a:spcPct val="0"/>
              </a:spcBef>
              <a:spcAft>
                <a:spcPct val="0"/>
              </a:spcAft>
              <a:defRPr sz="1600" b="1">
                <a:solidFill>
                  <a:srgbClr val="000066"/>
                </a:solidFill>
                <a:latin typeface="Arial" charset="0"/>
              </a:defRPr>
            </a:lvl6pPr>
            <a:lvl7pPr marL="2971800" indent="-228600" eaLnBrk="0" fontAlgn="base" hangingPunct="0">
              <a:spcBef>
                <a:spcPct val="0"/>
              </a:spcBef>
              <a:spcAft>
                <a:spcPct val="0"/>
              </a:spcAft>
              <a:defRPr sz="1600" b="1">
                <a:solidFill>
                  <a:srgbClr val="000066"/>
                </a:solidFill>
                <a:latin typeface="Arial" charset="0"/>
              </a:defRPr>
            </a:lvl7pPr>
            <a:lvl8pPr marL="3429000" indent="-228600" eaLnBrk="0" fontAlgn="base" hangingPunct="0">
              <a:spcBef>
                <a:spcPct val="0"/>
              </a:spcBef>
              <a:spcAft>
                <a:spcPct val="0"/>
              </a:spcAft>
              <a:defRPr sz="1600" b="1">
                <a:solidFill>
                  <a:srgbClr val="000066"/>
                </a:solidFill>
                <a:latin typeface="Arial" charset="0"/>
              </a:defRPr>
            </a:lvl8pPr>
            <a:lvl9pPr marL="3886200" indent="-228600" eaLnBrk="0" fontAlgn="base" hangingPunct="0">
              <a:spcBef>
                <a:spcPct val="0"/>
              </a:spcBef>
              <a:spcAft>
                <a:spcPct val="0"/>
              </a:spcAft>
              <a:defRPr sz="1600" b="1">
                <a:solidFill>
                  <a:srgbClr val="000066"/>
                </a:solidFill>
                <a:latin typeface="Arial" charset="0"/>
              </a:defRPr>
            </a:lvl9pPr>
          </a:lstStyle>
          <a:p>
            <a:fld id="{3577FBFA-969B-43D6-AA3A-89C7A1D37F61}" type="slidenum">
              <a:rPr lang="en-US" sz="1000" smtClean="0">
                <a:solidFill>
                  <a:srgbClr val="989A99"/>
                </a:solidFill>
              </a:rPr>
              <a:pPr/>
              <a:t>8</a:t>
            </a:fld>
            <a:endParaRPr lang="en-US" sz="1000" dirty="0" smtClean="0">
              <a:solidFill>
                <a:srgbClr val="989A99"/>
              </a:solidFill>
            </a:endParaRPr>
          </a:p>
        </p:txBody>
      </p:sp>
    </p:spTree>
    <p:extLst>
      <p:ext uri="{BB962C8B-B14F-4D97-AF65-F5344CB8AC3E}">
        <p14:creationId xmlns:p14="http://schemas.microsoft.com/office/powerpoint/2010/main" val="548012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8340" y="935640"/>
            <a:ext cx="8272130" cy="4614524"/>
          </a:xfrm>
        </p:spPr>
        <p:txBody>
          <a:bodyPr/>
          <a:lstStyle/>
          <a:p>
            <a:pPr algn="l"/>
            <a:endParaRPr lang="en-US" dirty="0" smtClean="0"/>
          </a:p>
          <a:p>
            <a:pPr marL="339725" indent="-339725" algn="l">
              <a:buFont typeface="Wingdings" panose="05000000000000000000" pitchFamily="2" charset="2"/>
              <a:buChar char="Ø"/>
            </a:pPr>
            <a:r>
              <a:rPr lang="en-US" dirty="0" smtClean="0"/>
              <a:t>Simplify Single-Piece Residual</a:t>
            </a:r>
          </a:p>
          <a:p>
            <a:pPr marL="339725" indent="-339725" algn="l">
              <a:buFont typeface="Wingdings" panose="05000000000000000000" pitchFamily="2" charset="2"/>
              <a:buChar char="Ø"/>
            </a:pPr>
            <a:endParaRPr lang="en-US" dirty="0"/>
          </a:p>
          <a:p>
            <a:pPr marL="339725" indent="-339725" algn="l">
              <a:buFont typeface="Wingdings" panose="05000000000000000000" pitchFamily="2" charset="2"/>
              <a:buChar char="Ø"/>
            </a:pPr>
            <a:r>
              <a:rPr lang="en-US" dirty="0">
                <a:solidFill>
                  <a:srgbClr val="000000"/>
                </a:solidFill>
              </a:rPr>
              <a:t>One price up to 3.5 ounces for Single Piece FCM letters </a:t>
            </a:r>
            <a:endParaRPr lang="en-US" dirty="0" smtClean="0">
              <a:solidFill>
                <a:srgbClr val="000000"/>
              </a:solidFill>
            </a:endParaRPr>
          </a:p>
          <a:p>
            <a:pPr marL="339725" indent="-339725" algn="l">
              <a:buFont typeface="Wingdings" panose="05000000000000000000" pitchFamily="2" charset="2"/>
              <a:buChar char="Ø"/>
            </a:pPr>
            <a:endParaRPr lang="en-US" dirty="0">
              <a:solidFill>
                <a:srgbClr val="000000"/>
              </a:solidFill>
            </a:endParaRPr>
          </a:p>
          <a:p>
            <a:pPr marL="339725" indent="-339725" algn="l">
              <a:buFont typeface="Wingdings" panose="05000000000000000000" pitchFamily="2" charset="2"/>
              <a:buChar char="Ø"/>
            </a:pPr>
            <a:r>
              <a:rPr lang="en-US" dirty="0">
                <a:solidFill>
                  <a:srgbClr val="000000"/>
                </a:solidFill>
              </a:rPr>
              <a:t>Simplify the pricing structure for Picture </a:t>
            </a:r>
            <a:r>
              <a:rPr lang="en-US" dirty="0" smtClean="0">
                <a:solidFill>
                  <a:srgbClr val="000000"/>
                </a:solidFill>
              </a:rPr>
              <a:t>Permit</a:t>
            </a:r>
          </a:p>
          <a:p>
            <a:pPr marL="339725" indent="-339725" algn="l">
              <a:buFont typeface="Wingdings" panose="05000000000000000000" pitchFamily="2" charset="2"/>
              <a:buChar char="Ø"/>
            </a:pPr>
            <a:endParaRPr lang="en-US" dirty="0">
              <a:solidFill>
                <a:srgbClr val="000000"/>
              </a:solidFill>
            </a:endParaRPr>
          </a:p>
          <a:p>
            <a:pPr marL="339725" indent="-339725" algn="l">
              <a:buFont typeface="Wingdings" panose="05000000000000000000" pitchFamily="2" charset="2"/>
              <a:buChar char="Ø"/>
            </a:pPr>
            <a:endParaRPr lang="en-US" dirty="0">
              <a:solidFill>
                <a:srgbClr val="000000"/>
              </a:solidFill>
            </a:endParaRPr>
          </a:p>
          <a:p>
            <a:pPr marL="339725" indent="-339725" algn="l">
              <a:buFont typeface="Wingdings" panose="05000000000000000000" pitchFamily="2" charset="2"/>
              <a:buChar char="Ø"/>
            </a:pPr>
            <a:endParaRPr lang="en-US" dirty="0"/>
          </a:p>
          <a:p>
            <a:pPr marL="339725" indent="-339725" algn="l">
              <a:buFont typeface="Wingdings" panose="05000000000000000000" pitchFamily="2" charset="2"/>
              <a:buChar char="Ø"/>
            </a:pPr>
            <a:endParaRPr lang="en-US" dirty="0" smtClean="0"/>
          </a:p>
        </p:txBody>
      </p:sp>
      <p:sp>
        <p:nvSpPr>
          <p:cNvPr id="4" name="Title 2"/>
          <p:cNvSpPr txBox="1">
            <a:spLocks/>
          </p:cNvSpPr>
          <p:nvPr/>
        </p:nvSpPr>
        <p:spPr bwMode="auto">
          <a:xfrm>
            <a:off x="724486" y="345608"/>
            <a:ext cx="8229600" cy="65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rgbClr val="CC0000"/>
                </a:solidFill>
                <a:latin typeface="+mj-lt"/>
                <a:ea typeface="+mj-ea"/>
                <a:cs typeface="+mj-cs"/>
              </a:defRPr>
            </a:lvl1pPr>
            <a:lvl2pPr algn="l" rtl="0" eaLnBrk="0" fontAlgn="base" hangingPunct="0">
              <a:spcBef>
                <a:spcPct val="0"/>
              </a:spcBef>
              <a:spcAft>
                <a:spcPct val="0"/>
              </a:spcAft>
              <a:defRPr sz="2400" b="1">
                <a:solidFill>
                  <a:srgbClr val="CC0000"/>
                </a:solidFill>
                <a:latin typeface="Arial" charset="0"/>
              </a:defRPr>
            </a:lvl2pPr>
            <a:lvl3pPr algn="l" rtl="0" eaLnBrk="0" fontAlgn="base" hangingPunct="0">
              <a:spcBef>
                <a:spcPct val="0"/>
              </a:spcBef>
              <a:spcAft>
                <a:spcPct val="0"/>
              </a:spcAft>
              <a:defRPr sz="2400" b="1">
                <a:solidFill>
                  <a:srgbClr val="CC0000"/>
                </a:solidFill>
                <a:latin typeface="Arial" charset="0"/>
              </a:defRPr>
            </a:lvl3pPr>
            <a:lvl4pPr algn="l" rtl="0" eaLnBrk="0" fontAlgn="base" hangingPunct="0">
              <a:spcBef>
                <a:spcPct val="0"/>
              </a:spcBef>
              <a:spcAft>
                <a:spcPct val="0"/>
              </a:spcAft>
              <a:defRPr sz="2400" b="1">
                <a:solidFill>
                  <a:srgbClr val="CC0000"/>
                </a:solidFill>
                <a:latin typeface="Arial" charset="0"/>
              </a:defRPr>
            </a:lvl4pPr>
            <a:lvl5pPr algn="l" rtl="0" eaLnBrk="0" fontAlgn="base" hangingPunct="0">
              <a:spcBef>
                <a:spcPct val="0"/>
              </a:spcBef>
              <a:spcAft>
                <a:spcPct val="0"/>
              </a:spcAft>
              <a:defRPr sz="2400" b="1">
                <a:solidFill>
                  <a:srgbClr val="CC0000"/>
                </a:solidFill>
                <a:latin typeface="Arial" charset="0"/>
              </a:defRPr>
            </a:lvl5pPr>
            <a:lvl6pPr marL="457200" algn="l" rtl="0" fontAlgn="base">
              <a:spcBef>
                <a:spcPct val="0"/>
              </a:spcBef>
              <a:spcAft>
                <a:spcPct val="0"/>
              </a:spcAft>
              <a:defRPr sz="2400" b="1">
                <a:solidFill>
                  <a:srgbClr val="CC0000"/>
                </a:solidFill>
                <a:latin typeface="Arial" charset="0"/>
              </a:defRPr>
            </a:lvl6pPr>
            <a:lvl7pPr marL="914400" algn="l" rtl="0" fontAlgn="base">
              <a:spcBef>
                <a:spcPct val="0"/>
              </a:spcBef>
              <a:spcAft>
                <a:spcPct val="0"/>
              </a:spcAft>
              <a:defRPr sz="2400" b="1">
                <a:solidFill>
                  <a:srgbClr val="CC0000"/>
                </a:solidFill>
                <a:latin typeface="Arial" charset="0"/>
              </a:defRPr>
            </a:lvl7pPr>
            <a:lvl8pPr marL="1371600" algn="l" rtl="0" fontAlgn="base">
              <a:spcBef>
                <a:spcPct val="0"/>
              </a:spcBef>
              <a:spcAft>
                <a:spcPct val="0"/>
              </a:spcAft>
              <a:defRPr sz="2400" b="1">
                <a:solidFill>
                  <a:srgbClr val="CC0000"/>
                </a:solidFill>
                <a:latin typeface="Arial" charset="0"/>
              </a:defRPr>
            </a:lvl8pPr>
            <a:lvl9pPr marL="1828800" algn="l" rtl="0" fontAlgn="base">
              <a:spcBef>
                <a:spcPct val="0"/>
              </a:spcBef>
              <a:spcAft>
                <a:spcPct val="0"/>
              </a:spcAft>
              <a:defRPr sz="2400" b="1">
                <a:solidFill>
                  <a:srgbClr val="CC0000"/>
                </a:solidFill>
                <a:latin typeface="Arial" charset="0"/>
              </a:defRPr>
            </a:lvl9pPr>
          </a:lstStyle>
          <a:p>
            <a:pPr algn="r"/>
            <a:r>
              <a:rPr lang="en-US" kern="0" dirty="0" smtClean="0">
                <a:solidFill>
                  <a:srgbClr val="FFFFFF"/>
                </a:solidFill>
              </a:rPr>
              <a:t>First-Class</a:t>
            </a:r>
          </a:p>
          <a:p>
            <a:pPr algn="r"/>
            <a:r>
              <a:rPr lang="en-US" kern="0" dirty="0" smtClean="0">
                <a:solidFill>
                  <a:srgbClr val="FFFFFF"/>
                </a:solidFill>
              </a:rPr>
              <a:t>Initiatives </a:t>
            </a:r>
            <a:r>
              <a:rPr lang="en-US" kern="0" dirty="0">
                <a:solidFill>
                  <a:srgbClr val="FFFFFF"/>
                </a:solidFill>
              </a:rPr>
              <a:t>Under Consideration</a:t>
            </a:r>
            <a:endParaRPr lang="en-US" kern="0" dirty="0"/>
          </a:p>
          <a:p>
            <a:pPr algn="r"/>
            <a:endParaRPr lang="en-US" kern="0" dirty="0"/>
          </a:p>
        </p:txBody>
      </p:sp>
      <p:sp>
        <p:nvSpPr>
          <p:cNvPr id="5" name="Slide Number Placeholder 3"/>
          <p:cNvSpPr>
            <a:spLocks noGrp="1"/>
          </p:cNvSpPr>
          <p:nvPr>
            <p:ph type="sldNum" sz="quarter" idx="10"/>
          </p:nvPr>
        </p:nvSpPr>
        <p:spPr>
          <a:xfrm>
            <a:off x="8267700" y="6477000"/>
            <a:ext cx="7239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rgbClr val="000066"/>
                </a:solidFill>
                <a:latin typeface="Arial" charset="0"/>
              </a:defRPr>
            </a:lvl1pPr>
            <a:lvl2pPr marL="742950" indent="-285750" eaLnBrk="0" hangingPunct="0">
              <a:defRPr sz="1600" b="1">
                <a:solidFill>
                  <a:srgbClr val="000066"/>
                </a:solidFill>
                <a:latin typeface="Arial" charset="0"/>
              </a:defRPr>
            </a:lvl2pPr>
            <a:lvl3pPr marL="1143000" indent="-228600" eaLnBrk="0" hangingPunct="0">
              <a:defRPr sz="1600" b="1">
                <a:solidFill>
                  <a:srgbClr val="000066"/>
                </a:solidFill>
                <a:latin typeface="Arial" charset="0"/>
              </a:defRPr>
            </a:lvl3pPr>
            <a:lvl4pPr marL="1600200" indent="-228600" eaLnBrk="0" hangingPunct="0">
              <a:defRPr sz="1600" b="1">
                <a:solidFill>
                  <a:srgbClr val="000066"/>
                </a:solidFill>
                <a:latin typeface="Arial" charset="0"/>
              </a:defRPr>
            </a:lvl4pPr>
            <a:lvl5pPr marL="2057400" indent="-228600" eaLnBrk="0" hangingPunct="0">
              <a:defRPr sz="1600" b="1">
                <a:solidFill>
                  <a:srgbClr val="000066"/>
                </a:solidFill>
                <a:latin typeface="Arial" charset="0"/>
              </a:defRPr>
            </a:lvl5pPr>
            <a:lvl6pPr marL="2514600" indent="-228600" eaLnBrk="0" fontAlgn="base" hangingPunct="0">
              <a:spcBef>
                <a:spcPct val="0"/>
              </a:spcBef>
              <a:spcAft>
                <a:spcPct val="0"/>
              </a:spcAft>
              <a:defRPr sz="1600" b="1">
                <a:solidFill>
                  <a:srgbClr val="000066"/>
                </a:solidFill>
                <a:latin typeface="Arial" charset="0"/>
              </a:defRPr>
            </a:lvl6pPr>
            <a:lvl7pPr marL="2971800" indent="-228600" eaLnBrk="0" fontAlgn="base" hangingPunct="0">
              <a:spcBef>
                <a:spcPct val="0"/>
              </a:spcBef>
              <a:spcAft>
                <a:spcPct val="0"/>
              </a:spcAft>
              <a:defRPr sz="1600" b="1">
                <a:solidFill>
                  <a:srgbClr val="000066"/>
                </a:solidFill>
                <a:latin typeface="Arial" charset="0"/>
              </a:defRPr>
            </a:lvl7pPr>
            <a:lvl8pPr marL="3429000" indent="-228600" eaLnBrk="0" fontAlgn="base" hangingPunct="0">
              <a:spcBef>
                <a:spcPct val="0"/>
              </a:spcBef>
              <a:spcAft>
                <a:spcPct val="0"/>
              </a:spcAft>
              <a:defRPr sz="1600" b="1">
                <a:solidFill>
                  <a:srgbClr val="000066"/>
                </a:solidFill>
                <a:latin typeface="Arial" charset="0"/>
              </a:defRPr>
            </a:lvl8pPr>
            <a:lvl9pPr marL="3886200" indent="-228600" eaLnBrk="0" fontAlgn="base" hangingPunct="0">
              <a:spcBef>
                <a:spcPct val="0"/>
              </a:spcBef>
              <a:spcAft>
                <a:spcPct val="0"/>
              </a:spcAft>
              <a:defRPr sz="1600" b="1">
                <a:solidFill>
                  <a:srgbClr val="000066"/>
                </a:solidFill>
                <a:latin typeface="Arial" charset="0"/>
              </a:defRPr>
            </a:lvl9pPr>
          </a:lstStyle>
          <a:p>
            <a:fld id="{3577FBFA-969B-43D6-AA3A-89C7A1D37F61}" type="slidenum">
              <a:rPr lang="en-US" sz="1000" smtClean="0">
                <a:solidFill>
                  <a:srgbClr val="989A99"/>
                </a:solidFill>
              </a:rPr>
              <a:pPr/>
              <a:t>9</a:t>
            </a:fld>
            <a:endParaRPr lang="en-US" sz="1000" dirty="0" smtClean="0">
              <a:solidFill>
                <a:srgbClr val="989A99"/>
              </a:solidFill>
            </a:endParaRPr>
          </a:p>
        </p:txBody>
      </p:sp>
    </p:spTree>
    <p:extLst>
      <p:ext uri="{BB962C8B-B14F-4D97-AF65-F5344CB8AC3E}">
        <p14:creationId xmlns:p14="http://schemas.microsoft.com/office/powerpoint/2010/main" val="2811841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 typeface="Wingdings" pitchFamily="2" charset="2"/>
          <a:buNone/>
          <a:tabLst/>
          <a:defRPr kumimoji="0" lang="en-US" sz="1600" b="1"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 typeface="Wingdings" pitchFamily="2" charset="2"/>
          <a:buNone/>
          <a:tabLst/>
          <a:defRPr kumimoji="0" lang="en-US" sz="1600" b="1"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 typeface="Wingdings" pitchFamily="2" charset="2"/>
          <a:buNone/>
          <a:tabLst/>
          <a:defRPr kumimoji="0" lang="en-US" sz="1600" b="1"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 typeface="Wingdings" pitchFamily="2" charset="2"/>
          <a:buNone/>
          <a:tabLst/>
          <a:defRPr kumimoji="0" lang="en-US" sz="1600" b="1"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65391</TotalTime>
  <Words>788</Words>
  <Application>Microsoft Office PowerPoint</Application>
  <PresentationFormat>On-screen Show (4:3)</PresentationFormat>
  <Paragraphs>164</Paragraphs>
  <Slides>14</Slides>
  <Notes>8</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Default Design</vt:lpstr>
      <vt:lpstr>1_Default Design</vt:lpstr>
      <vt:lpstr>PowerPoint Presentation</vt:lpstr>
      <vt:lpstr>PowerPoint Presentation</vt:lpstr>
      <vt:lpstr>PowerPoint Presentation</vt:lpstr>
      <vt:lpstr>PowerPoint Presentation</vt:lpstr>
      <vt:lpstr>10 Year Review – Is system meeting objectives?</vt:lpstr>
      <vt:lpstr>PowerPoint Presentation</vt:lpstr>
      <vt:lpstr>PowerPoint Presentation</vt:lpstr>
      <vt:lpstr>Significant rate relationships </vt:lpstr>
      <vt:lpstr>PowerPoint Presentation</vt:lpstr>
      <vt:lpstr>PowerPoint Presentation</vt:lpstr>
      <vt:lpstr>PowerPoint Presentation</vt:lpstr>
      <vt:lpstr>PowerPoint Presentation</vt:lpstr>
      <vt:lpstr>PowerPoint Presentation</vt:lpstr>
      <vt:lpstr>PowerPoint Presentation</vt:lpstr>
    </vt:vector>
  </TitlesOfParts>
  <Company>U.S. Postal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Thad Dilley</dc:creator>
  <cp:lastModifiedBy>Authorized User</cp:lastModifiedBy>
  <cp:revision>1103</cp:revision>
  <cp:lastPrinted>2017-03-24T21:17:50Z</cp:lastPrinted>
  <dcterms:created xsi:type="dcterms:W3CDTF">2005-10-12T18:13:39Z</dcterms:created>
  <dcterms:modified xsi:type="dcterms:W3CDTF">2017-04-03T18:15:27Z</dcterms:modified>
</cp:coreProperties>
</file>