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Post Modernism Revisited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David Williams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74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-437750" y="50154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766400" y="6471475"/>
            <a:ext cx="83142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http://www.biblebookofrevelation.com/Limages/Burning_City.jpg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5" y="52775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Strange World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al modernism revisited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91670" y="0"/>
            <a:ext cx="1228127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-437750" y="50154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766400" y="6471475"/>
            <a:ext cx="83142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https://s3.amazonaws.com/borrowed-and-blue-staging/photos-images/506897/hero-open-uri20140930-2-61jcqn.jpg?1412101965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5" y="52775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Post Modernism Revisited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-437750" y="50154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766400" y="6471475"/>
            <a:ext cx="83142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http://philschatz.com/biology-concepts-book/resources/Figure_21_01_01.jpg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25" y="52775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Ecosphere Forces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-2895600"/>
            <a:ext cx="9143999" cy="1328113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-437750" y="50154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766400" y="6471475"/>
            <a:ext cx="83142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https://s-media-cache-ak0.pinimg.com/736x/83/b9/2a/83b92aa28a56cb3f3d27b8ead09b5fb2.jpg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5" y="52775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Legislative Disastotunities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4778" y="21"/>
            <a:ext cx="973476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-437750" y="50154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66400" y="6471475"/>
            <a:ext cx="83142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http://extremebballskills.com/wp-content/uploads/2014/03/shoot-in-foot.jpg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5" y="52775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Self-Inflicted Gunshot Wounds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1700" y="-2"/>
            <a:ext cx="10799797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-437750" y="50154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766400" y="6471475"/>
            <a:ext cx="83142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https://lostfoundremembered.files.wordpress.com/2012/08/esb4.jpg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5" y="52775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Structuring a Solution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5249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-437750" y="48630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25" y="51251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Imagining the Next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437750" y="5015425"/>
            <a:ext cx="10148700" cy="1339500"/>
          </a:xfrm>
          <a:prstGeom prst="rect">
            <a:avLst/>
          </a:prstGeom>
          <a:solidFill>
            <a:srgbClr val="FFFFFF">
              <a:alpha val="439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766400" y="6471475"/>
            <a:ext cx="83142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http://www.biblebookofrevelation.com/Limages/Burning_City.jpg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5" y="5277525"/>
            <a:ext cx="9144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Heard The News Today - Oh Boy...</a:t>
            </a:r>
          </a:p>
        </p:txBody>
      </p:sp>
      <p:pic>
        <p:nvPicPr>
          <p:cNvPr descr="WordArt" id="118" name="Shape 118" title="Right click to copy &amp; pas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0500" y="809625"/>
            <a:ext cx="91440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